
<file path=[Content_Types].xml><?xml version="1.0" encoding="utf-8"?>
<Types xmlns="http://schemas.openxmlformats.org/package/2006/content-types">
  <Default ContentType="image/svg+xml" Extension="sv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10287000" cx="18288000"/>
  <p:notesSz cx="6858000" cy="91440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7.xml"/><Relationship Id="rId11" Type="http://schemas.openxmlformats.org/officeDocument/2006/relationships/slide" Target="slides/slide7.xml"/><Relationship Id="rId22" Type="http://schemas.openxmlformats.org/officeDocument/2006/relationships/slide" Target="slides/slide19.xml"/><Relationship Id="rId10" Type="http://schemas.openxmlformats.org/officeDocument/2006/relationships/slide" Target="slides/slide6.xml"/><Relationship Id="rId21" Type="http://schemas.openxmlformats.org/officeDocument/2006/relationships/slide" Target="slides/slide1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5" Type="http://schemas.openxmlformats.org/officeDocument/2006/relationships/slide" Target="slides/slide1.xml"/><Relationship Id="rId19" Type="http://schemas.openxmlformats.org/officeDocument/2006/relationships/slide" Target="slides/slide16.xml"/><Relationship Id="rId6" Type="http://schemas.openxmlformats.org/officeDocument/2006/relationships/slide" Target="slides/slide2.xml"/><Relationship Id="rId18" Type="http://schemas.openxmlformats.org/officeDocument/2006/relationships/slide" Target="slides/slide15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5.svg"/><Relationship Id="rId7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5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4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5.svg"/><Relationship Id="rId7" Type="http://schemas.openxmlformats.org/officeDocument/2006/relationships/image" Target="../media/image4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8.png"/><Relationship Id="rId4" Type="http://schemas.openxmlformats.org/officeDocument/2006/relationships/image" Target="../media/image5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5.svg"/><Relationship Id="rId7" Type="http://schemas.openxmlformats.org/officeDocument/2006/relationships/image" Target="../media/image4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15.svg"/><Relationship Id="rId7" Type="http://schemas.openxmlformats.org/officeDocument/2006/relationships/image" Target="../media/image4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15.svg"/><Relationship Id="rId7" Type="http://schemas.openxmlformats.org/officeDocument/2006/relationships/image" Target="../media/image5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5.sv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sv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83885" y="4110269"/>
            <a:ext cx="7120230" cy="2066462"/>
          </a:xfrm>
          <a:custGeom>
            <a:avLst/>
            <a:gdLst/>
            <a:ahLst/>
            <a:cxnLst/>
            <a:rect l="l" t="t" r="r" b="b"/>
            <a:pathLst>
              <a:path w="7120230" h="2066462">
                <a:moveTo>
                  <a:pt x="0" y="0"/>
                </a:moveTo>
                <a:lnTo>
                  <a:pt x="7120230" y="0"/>
                </a:lnTo>
                <a:lnTo>
                  <a:pt x="7120230" y="2066462"/>
                </a:lnTo>
                <a:lnTo>
                  <a:pt x="0" y="20664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09179">
            <a:off x="-3311841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09179" flipH="1" flipV="1">
            <a:off x="8462137" y="-884073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12648630" y="12648630"/>
                </a:moveTo>
                <a:lnTo>
                  <a:pt x="0" y="12648630"/>
                </a:lnTo>
                <a:lnTo>
                  <a:pt x="0" y="0"/>
                </a:lnTo>
                <a:lnTo>
                  <a:pt x="12648630" y="0"/>
                </a:lnTo>
                <a:lnTo>
                  <a:pt x="12648630" y="1264863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3112" y="9386738"/>
            <a:ext cx="1947647" cy="565254"/>
          </a:xfrm>
          <a:custGeom>
            <a:avLst/>
            <a:gdLst/>
            <a:ahLst/>
            <a:cxnLst/>
            <a:rect l="l" t="t" r="r" b="b"/>
            <a:pathLst>
              <a:path w="1947647" h="565254">
                <a:moveTo>
                  <a:pt x="0" y="0"/>
                </a:moveTo>
                <a:lnTo>
                  <a:pt x="1947647" y="0"/>
                </a:lnTo>
                <a:lnTo>
                  <a:pt x="1947647" y="565254"/>
                </a:lnTo>
                <a:lnTo>
                  <a:pt x="0" y="565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763820" y="1211402"/>
            <a:ext cx="6791075" cy="1420466"/>
          </a:xfrm>
          <a:custGeom>
            <a:avLst/>
            <a:gdLst/>
            <a:ahLst/>
            <a:cxnLst/>
            <a:rect l="l" t="t" r="r" b="b"/>
            <a:pathLst>
              <a:path w="6791075" h="1420466">
                <a:moveTo>
                  <a:pt x="0" y="0"/>
                </a:moveTo>
                <a:lnTo>
                  <a:pt x="6791075" y="0"/>
                </a:lnTo>
                <a:lnTo>
                  <a:pt x="6791075" y="1420467"/>
                </a:lnTo>
                <a:lnTo>
                  <a:pt x="0" y="14204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946154" y="3905509"/>
            <a:ext cx="3713772" cy="1156790"/>
            <a:chOff x="0" y="0"/>
            <a:chExt cx="4951697" cy="154238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4951697" cy="1542387"/>
              <a:chOff x="0" y="0"/>
              <a:chExt cx="978113" cy="30466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78113" cy="304669"/>
              </a:xfrm>
              <a:custGeom>
                <a:avLst/>
                <a:gdLst/>
                <a:ahLst/>
                <a:cxnLst/>
                <a:rect l="l" t="t" r="r" b="b"/>
                <a:pathLst>
                  <a:path w="978113" h="304669">
                    <a:moveTo>
                      <a:pt x="106317" y="0"/>
                    </a:moveTo>
                    <a:lnTo>
                      <a:pt x="871796" y="0"/>
                    </a:lnTo>
                    <a:cubicBezTo>
                      <a:pt x="899993" y="0"/>
                      <a:pt x="927035" y="11201"/>
                      <a:pt x="946973" y="31140"/>
                    </a:cubicBezTo>
                    <a:cubicBezTo>
                      <a:pt x="966912" y="51078"/>
                      <a:pt x="978113" y="78120"/>
                      <a:pt x="978113" y="106317"/>
                    </a:cubicBezTo>
                    <a:lnTo>
                      <a:pt x="978113" y="198352"/>
                    </a:lnTo>
                    <a:cubicBezTo>
                      <a:pt x="978113" y="226549"/>
                      <a:pt x="966912" y="253591"/>
                      <a:pt x="946973" y="273529"/>
                    </a:cubicBezTo>
                    <a:cubicBezTo>
                      <a:pt x="927035" y="293468"/>
                      <a:pt x="899993" y="304669"/>
                      <a:pt x="871796" y="304669"/>
                    </a:cubicBezTo>
                    <a:lnTo>
                      <a:pt x="106317" y="304669"/>
                    </a:lnTo>
                    <a:cubicBezTo>
                      <a:pt x="47600" y="304669"/>
                      <a:pt x="0" y="257069"/>
                      <a:pt x="0" y="198352"/>
                    </a:cubicBezTo>
                    <a:lnTo>
                      <a:pt x="0" y="106317"/>
                    </a:lnTo>
                    <a:cubicBezTo>
                      <a:pt x="0" y="78120"/>
                      <a:pt x="11201" y="51078"/>
                      <a:pt x="31140" y="31140"/>
                    </a:cubicBezTo>
                    <a:cubicBezTo>
                      <a:pt x="51078" y="11201"/>
                      <a:pt x="78120" y="0"/>
                      <a:pt x="10631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978113" cy="3237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427923" y="354857"/>
              <a:ext cx="4095851" cy="832673"/>
            </a:xfrm>
            <a:custGeom>
              <a:avLst/>
              <a:gdLst/>
              <a:ahLst/>
              <a:cxnLst/>
              <a:rect l="l" t="t" r="r" b="b"/>
              <a:pathLst>
                <a:path w="4095851" h="832673">
                  <a:moveTo>
                    <a:pt x="0" y="0"/>
                  </a:moveTo>
                  <a:lnTo>
                    <a:pt x="4095851" y="0"/>
                  </a:lnTo>
                  <a:lnTo>
                    <a:pt x="4095851" y="832673"/>
                  </a:lnTo>
                  <a:lnTo>
                    <a:pt x="0" y="8326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2883" t="-49531" r="-31864" b="-53360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7302472" y="3905509"/>
            <a:ext cx="3713772" cy="1156790"/>
            <a:chOff x="0" y="0"/>
            <a:chExt cx="4951697" cy="154238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4951697" cy="1542387"/>
              <a:chOff x="0" y="0"/>
              <a:chExt cx="978113" cy="30466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78113" cy="304669"/>
              </a:xfrm>
              <a:custGeom>
                <a:avLst/>
                <a:gdLst/>
                <a:ahLst/>
                <a:cxnLst/>
                <a:rect l="l" t="t" r="r" b="b"/>
                <a:pathLst>
                  <a:path w="978113" h="304669">
                    <a:moveTo>
                      <a:pt x="106317" y="0"/>
                    </a:moveTo>
                    <a:lnTo>
                      <a:pt x="871796" y="0"/>
                    </a:lnTo>
                    <a:cubicBezTo>
                      <a:pt x="899993" y="0"/>
                      <a:pt x="927035" y="11201"/>
                      <a:pt x="946973" y="31140"/>
                    </a:cubicBezTo>
                    <a:cubicBezTo>
                      <a:pt x="966912" y="51078"/>
                      <a:pt x="978113" y="78120"/>
                      <a:pt x="978113" y="106317"/>
                    </a:cubicBezTo>
                    <a:lnTo>
                      <a:pt x="978113" y="198352"/>
                    </a:lnTo>
                    <a:cubicBezTo>
                      <a:pt x="978113" y="226549"/>
                      <a:pt x="966912" y="253591"/>
                      <a:pt x="946973" y="273529"/>
                    </a:cubicBezTo>
                    <a:cubicBezTo>
                      <a:pt x="927035" y="293468"/>
                      <a:pt x="899993" y="304669"/>
                      <a:pt x="871796" y="304669"/>
                    </a:cubicBezTo>
                    <a:lnTo>
                      <a:pt x="106317" y="304669"/>
                    </a:lnTo>
                    <a:cubicBezTo>
                      <a:pt x="47600" y="304669"/>
                      <a:pt x="0" y="257069"/>
                      <a:pt x="0" y="198352"/>
                    </a:cubicBezTo>
                    <a:lnTo>
                      <a:pt x="0" y="106317"/>
                    </a:lnTo>
                    <a:cubicBezTo>
                      <a:pt x="0" y="78120"/>
                      <a:pt x="11201" y="51078"/>
                      <a:pt x="31140" y="31140"/>
                    </a:cubicBezTo>
                    <a:cubicBezTo>
                      <a:pt x="51078" y="11201"/>
                      <a:pt x="78120" y="0"/>
                      <a:pt x="10631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978113" cy="3237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798493" y="289786"/>
              <a:ext cx="3354710" cy="962814"/>
            </a:xfrm>
            <a:custGeom>
              <a:avLst/>
              <a:gdLst/>
              <a:ahLst/>
              <a:cxnLst/>
              <a:rect l="l" t="t" r="r" b="b"/>
              <a:pathLst>
                <a:path w="3354710" h="962814">
                  <a:moveTo>
                    <a:pt x="0" y="0"/>
                  </a:moveTo>
                  <a:lnTo>
                    <a:pt x="3354710" y="0"/>
                  </a:lnTo>
                  <a:lnTo>
                    <a:pt x="3354710" y="962814"/>
                  </a:lnTo>
                  <a:lnTo>
                    <a:pt x="0" y="962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349" t="-37343" r="-6069" b="-56765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1628074" y="3905509"/>
            <a:ext cx="3713772" cy="1156790"/>
            <a:chOff x="0" y="0"/>
            <a:chExt cx="4951697" cy="1542387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4951697" cy="1542387"/>
              <a:chOff x="0" y="0"/>
              <a:chExt cx="978113" cy="30466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78113" cy="304669"/>
              </a:xfrm>
              <a:custGeom>
                <a:avLst/>
                <a:gdLst/>
                <a:ahLst/>
                <a:cxnLst/>
                <a:rect l="l" t="t" r="r" b="b"/>
                <a:pathLst>
                  <a:path w="978113" h="304669">
                    <a:moveTo>
                      <a:pt x="106317" y="0"/>
                    </a:moveTo>
                    <a:lnTo>
                      <a:pt x="871796" y="0"/>
                    </a:lnTo>
                    <a:cubicBezTo>
                      <a:pt x="899993" y="0"/>
                      <a:pt x="927035" y="11201"/>
                      <a:pt x="946973" y="31140"/>
                    </a:cubicBezTo>
                    <a:cubicBezTo>
                      <a:pt x="966912" y="51078"/>
                      <a:pt x="978113" y="78120"/>
                      <a:pt x="978113" y="106317"/>
                    </a:cubicBezTo>
                    <a:lnTo>
                      <a:pt x="978113" y="198352"/>
                    </a:lnTo>
                    <a:cubicBezTo>
                      <a:pt x="978113" y="226549"/>
                      <a:pt x="966912" y="253591"/>
                      <a:pt x="946973" y="273529"/>
                    </a:cubicBezTo>
                    <a:cubicBezTo>
                      <a:pt x="927035" y="293468"/>
                      <a:pt x="899993" y="304669"/>
                      <a:pt x="871796" y="304669"/>
                    </a:cubicBezTo>
                    <a:lnTo>
                      <a:pt x="106317" y="304669"/>
                    </a:lnTo>
                    <a:cubicBezTo>
                      <a:pt x="47600" y="304669"/>
                      <a:pt x="0" y="257069"/>
                      <a:pt x="0" y="198352"/>
                    </a:cubicBezTo>
                    <a:lnTo>
                      <a:pt x="0" y="106317"/>
                    </a:lnTo>
                    <a:cubicBezTo>
                      <a:pt x="0" y="78120"/>
                      <a:pt x="11201" y="51078"/>
                      <a:pt x="31140" y="31140"/>
                    </a:cubicBezTo>
                    <a:cubicBezTo>
                      <a:pt x="51078" y="11201"/>
                      <a:pt x="78120" y="0"/>
                      <a:pt x="10631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978113" cy="3237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700065" y="289786"/>
              <a:ext cx="3551566" cy="930172"/>
            </a:xfrm>
            <a:custGeom>
              <a:avLst/>
              <a:gdLst/>
              <a:ahLst/>
              <a:cxnLst/>
              <a:rect l="l" t="t" r="r" b="b"/>
              <a:pathLst>
                <a:path w="3551566" h="930172">
                  <a:moveTo>
                    <a:pt x="0" y="0"/>
                  </a:moveTo>
                  <a:lnTo>
                    <a:pt x="3551566" y="0"/>
                  </a:lnTo>
                  <a:lnTo>
                    <a:pt x="3551566" y="930173"/>
                  </a:lnTo>
                  <a:lnTo>
                    <a:pt x="0" y="930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6489" t="-37859" r="-15533" b="-48988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2946154" y="6067635"/>
            <a:ext cx="3713772" cy="1156790"/>
            <a:chOff x="0" y="0"/>
            <a:chExt cx="4951697" cy="1542387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4951697" cy="1542387"/>
              <a:chOff x="0" y="0"/>
              <a:chExt cx="978113" cy="304669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78113" cy="304669"/>
              </a:xfrm>
              <a:custGeom>
                <a:avLst/>
                <a:gdLst/>
                <a:ahLst/>
                <a:cxnLst/>
                <a:rect l="l" t="t" r="r" b="b"/>
                <a:pathLst>
                  <a:path w="978113" h="304669">
                    <a:moveTo>
                      <a:pt x="106317" y="0"/>
                    </a:moveTo>
                    <a:lnTo>
                      <a:pt x="871796" y="0"/>
                    </a:lnTo>
                    <a:cubicBezTo>
                      <a:pt x="899993" y="0"/>
                      <a:pt x="927035" y="11201"/>
                      <a:pt x="946973" y="31140"/>
                    </a:cubicBezTo>
                    <a:cubicBezTo>
                      <a:pt x="966912" y="51078"/>
                      <a:pt x="978113" y="78120"/>
                      <a:pt x="978113" y="106317"/>
                    </a:cubicBezTo>
                    <a:lnTo>
                      <a:pt x="978113" y="198352"/>
                    </a:lnTo>
                    <a:cubicBezTo>
                      <a:pt x="978113" y="226549"/>
                      <a:pt x="966912" y="253591"/>
                      <a:pt x="946973" y="273529"/>
                    </a:cubicBezTo>
                    <a:cubicBezTo>
                      <a:pt x="927035" y="293468"/>
                      <a:pt x="899993" y="304669"/>
                      <a:pt x="871796" y="304669"/>
                    </a:cubicBezTo>
                    <a:lnTo>
                      <a:pt x="106317" y="304669"/>
                    </a:lnTo>
                    <a:cubicBezTo>
                      <a:pt x="47600" y="304669"/>
                      <a:pt x="0" y="257069"/>
                      <a:pt x="0" y="198352"/>
                    </a:cubicBezTo>
                    <a:lnTo>
                      <a:pt x="0" y="106317"/>
                    </a:lnTo>
                    <a:cubicBezTo>
                      <a:pt x="0" y="78120"/>
                      <a:pt x="11201" y="51078"/>
                      <a:pt x="31140" y="31140"/>
                    </a:cubicBezTo>
                    <a:cubicBezTo>
                      <a:pt x="51078" y="11201"/>
                      <a:pt x="78120" y="0"/>
                      <a:pt x="10631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9050"/>
                <a:ext cx="978113" cy="3237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1261510" y="264207"/>
              <a:ext cx="2428677" cy="1013973"/>
            </a:xfrm>
            <a:custGeom>
              <a:avLst/>
              <a:gdLst/>
              <a:ahLst/>
              <a:cxnLst/>
              <a:rect l="l" t="t" r="r" b="b"/>
              <a:pathLst>
                <a:path w="2428677" h="1013973">
                  <a:moveTo>
                    <a:pt x="0" y="0"/>
                  </a:moveTo>
                  <a:lnTo>
                    <a:pt x="2428677" y="0"/>
                  </a:lnTo>
                  <a:lnTo>
                    <a:pt x="2428677" y="1013973"/>
                  </a:lnTo>
                  <a:lnTo>
                    <a:pt x="0" y="1013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7302472" y="6067635"/>
            <a:ext cx="3713772" cy="1156790"/>
            <a:chOff x="0" y="0"/>
            <a:chExt cx="4951697" cy="1542387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4951697" cy="1542387"/>
              <a:chOff x="0" y="0"/>
              <a:chExt cx="978113" cy="30466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78113" cy="304669"/>
              </a:xfrm>
              <a:custGeom>
                <a:avLst/>
                <a:gdLst/>
                <a:ahLst/>
                <a:cxnLst/>
                <a:rect l="l" t="t" r="r" b="b"/>
                <a:pathLst>
                  <a:path w="978113" h="304669">
                    <a:moveTo>
                      <a:pt x="106317" y="0"/>
                    </a:moveTo>
                    <a:lnTo>
                      <a:pt x="871796" y="0"/>
                    </a:lnTo>
                    <a:cubicBezTo>
                      <a:pt x="899993" y="0"/>
                      <a:pt x="927035" y="11201"/>
                      <a:pt x="946973" y="31140"/>
                    </a:cubicBezTo>
                    <a:cubicBezTo>
                      <a:pt x="966912" y="51078"/>
                      <a:pt x="978113" y="78120"/>
                      <a:pt x="978113" y="106317"/>
                    </a:cubicBezTo>
                    <a:lnTo>
                      <a:pt x="978113" y="198352"/>
                    </a:lnTo>
                    <a:cubicBezTo>
                      <a:pt x="978113" y="226549"/>
                      <a:pt x="966912" y="253591"/>
                      <a:pt x="946973" y="273529"/>
                    </a:cubicBezTo>
                    <a:cubicBezTo>
                      <a:pt x="927035" y="293468"/>
                      <a:pt x="899993" y="304669"/>
                      <a:pt x="871796" y="304669"/>
                    </a:cubicBezTo>
                    <a:lnTo>
                      <a:pt x="106317" y="304669"/>
                    </a:lnTo>
                    <a:cubicBezTo>
                      <a:pt x="47600" y="304669"/>
                      <a:pt x="0" y="257069"/>
                      <a:pt x="0" y="198352"/>
                    </a:cubicBezTo>
                    <a:lnTo>
                      <a:pt x="0" y="106317"/>
                    </a:lnTo>
                    <a:cubicBezTo>
                      <a:pt x="0" y="78120"/>
                      <a:pt x="11201" y="51078"/>
                      <a:pt x="31140" y="31140"/>
                    </a:cubicBezTo>
                    <a:cubicBezTo>
                      <a:pt x="51078" y="11201"/>
                      <a:pt x="78120" y="0"/>
                      <a:pt x="10631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978113" cy="3237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1156469" y="318782"/>
              <a:ext cx="2638759" cy="989535"/>
            </a:xfrm>
            <a:custGeom>
              <a:avLst/>
              <a:gdLst/>
              <a:ahLst/>
              <a:cxnLst/>
              <a:rect l="l" t="t" r="r" b="b"/>
              <a:pathLst>
                <a:path w="2638759" h="989535">
                  <a:moveTo>
                    <a:pt x="0" y="0"/>
                  </a:moveTo>
                  <a:lnTo>
                    <a:pt x="2638759" y="0"/>
                  </a:lnTo>
                  <a:lnTo>
                    <a:pt x="2638759" y="989535"/>
                  </a:lnTo>
                  <a:lnTo>
                    <a:pt x="0" y="989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11628074" y="6067635"/>
            <a:ext cx="3713772" cy="1156790"/>
            <a:chOff x="0" y="0"/>
            <a:chExt cx="4951697" cy="1542387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4951697" cy="1542387"/>
              <a:chOff x="0" y="0"/>
              <a:chExt cx="978113" cy="304669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78113" cy="304669"/>
              </a:xfrm>
              <a:custGeom>
                <a:avLst/>
                <a:gdLst/>
                <a:ahLst/>
                <a:cxnLst/>
                <a:rect l="l" t="t" r="r" b="b"/>
                <a:pathLst>
                  <a:path w="978113" h="304669">
                    <a:moveTo>
                      <a:pt x="106317" y="0"/>
                    </a:moveTo>
                    <a:lnTo>
                      <a:pt x="871796" y="0"/>
                    </a:lnTo>
                    <a:cubicBezTo>
                      <a:pt x="899993" y="0"/>
                      <a:pt x="927035" y="11201"/>
                      <a:pt x="946973" y="31140"/>
                    </a:cubicBezTo>
                    <a:cubicBezTo>
                      <a:pt x="966912" y="51078"/>
                      <a:pt x="978113" y="78120"/>
                      <a:pt x="978113" y="106317"/>
                    </a:cubicBezTo>
                    <a:lnTo>
                      <a:pt x="978113" y="198352"/>
                    </a:lnTo>
                    <a:cubicBezTo>
                      <a:pt x="978113" y="226549"/>
                      <a:pt x="966912" y="253591"/>
                      <a:pt x="946973" y="273529"/>
                    </a:cubicBezTo>
                    <a:cubicBezTo>
                      <a:pt x="927035" y="293468"/>
                      <a:pt x="899993" y="304669"/>
                      <a:pt x="871796" y="304669"/>
                    </a:cubicBezTo>
                    <a:lnTo>
                      <a:pt x="106317" y="304669"/>
                    </a:lnTo>
                    <a:cubicBezTo>
                      <a:pt x="47600" y="304669"/>
                      <a:pt x="0" y="257069"/>
                      <a:pt x="0" y="198352"/>
                    </a:cubicBezTo>
                    <a:lnTo>
                      <a:pt x="0" y="106317"/>
                    </a:lnTo>
                    <a:cubicBezTo>
                      <a:pt x="0" y="78120"/>
                      <a:pt x="11201" y="51078"/>
                      <a:pt x="31140" y="31140"/>
                    </a:cubicBezTo>
                    <a:cubicBezTo>
                      <a:pt x="51078" y="11201"/>
                      <a:pt x="78120" y="0"/>
                      <a:pt x="10631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19050"/>
                <a:ext cx="978113" cy="3237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sp>
          <p:nvSpPr>
            <p:cNvPr id="35" name="Freeform 35"/>
            <p:cNvSpPr/>
            <p:nvPr/>
          </p:nvSpPr>
          <p:spPr>
            <a:xfrm>
              <a:off x="931653" y="388252"/>
              <a:ext cx="3088390" cy="850594"/>
            </a:xfrm>
            <a:custGeom>
              <a:avLst/>
              <a:gdLst/>
              <a:ahLst/>
              <a:cxnLst/>
              <a:rect l="l" t="t" r="r" b="b"/>
              <a:pathLst>
                <a:path w="3088390" h="850594">
                  <a:moveTo>
                    <a:pt x="0" y="0"/>
                  </a:moveTo>
                  <a:lnTo>
                    <a:pt x="3088390" y="0"/>
                  </a:lnTo>
                  <a:lnTo>
                    <a:pt x="3088390" y="850594"/>
                  </a:lnTo>
                  <a:lnTo>
                    <a:pt x="0" y="8505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sp>
        <p:nvSpPr>
          <p:cNvPr id="36" name="TextBox 36"/>
          <p:cNvSpPr txBox="1"/>
          <p:nvPr/>
        </p:nvSpPr>
        <p:spPr>
          <a:xfrm>
            <a:off x="2759371" y="9420619"/>
            <a:ext cx="2562225" cy="47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9"/>
              </a:lnSpc>
            </a:pPr>
            <a:r>
              <a:rPr lang="en-US" sz="1413">
                <a:solidFill>
                  <a:srgbClr val="FFFFFF">
                    <a:alpha val="60000"/>
                  </a:srgbClr>
                </a:solidFill>
                <a:latin typeface="Ruda"/>
              </a:rPr>
              <a:t>Building Solutions</a:t>
            </a:r>
          </a:p>
          <a:p>
            <a:pPr marL="0" lvl="0" indent="0" algn="l">
              <a:lnSpc>
                <a:spcPts val="1979"/>
              </a:lnSpc>
              <a:spcBef>
                <a:spcPct val="0"/>
              </a:spcBef>
            </a:pPr>
            <a:r>
              <a:rPr lang="en-US" sz="1413">
                <a:solidFill>
                  <a:srgbClr val="FFFFFF">
                    <a:alpha val="60000"/>
                  </a:srgbClr>
                </a:solidFill>
                <a:latin typeface="Ruda"/>
              </a:rPr>
              <a:t>Trabalho Software Básico UMC </a:t>
            </a:r>
          </a:p>
        </p:txBody>
      </p:sp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09179">
            <a:off x="-4319299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09179" flipH="1" flipV="1">
            <a:off x="8462137" y="-884073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12648630" y="12648630"/>
                </a:moveTo>
                <a:lnTo>
                  <a:pt x="0" y="12648630"/>
                </a:lnTo>
                <a:lnTo>
                  <a:pt x="0" y="0"/>
                </a:lnTo>
                <a:lnTo>
                  <a:pt x="12648630" y="0"/>
                </a:lnTo>
                <a:lnTo>
                  <a:pt x="12648630" y="1264863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3112" y="9386738"/>
            <a:ext cx="1947647" cy="565254"/>
          </a:xfrm>
          <a:custGeom>
            <a:avLst/>
            <a:gdLst/>
            <a:ahLst/>
            <a:cxnLst/>
            <a:rect l="l" t="t" r="r" b="b"/>
            <a:pathLst>
              <a:path w="1947647" h="565254">
                <a:moveTo>
                  <a:pt x="0" y="0"/>
                </a:moveTo>
                <a:lnTo>
                  <a:pt x="1947647" y="0"/>
                </a:lnTo>
                <a:lnTo>
                  <a:pt x="1947647" y="565254"/>
                </a:lnTo>
                <a:lnTo>
                  <a:pt x="0" y="565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954979" y="0"/>
            <a:ext cx="10333021" cy="10287000"/>
            <a:chOff x="0" y="0"/>
            <a:chExt cx="272145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21454" cy="2709333"/>
            </a:xfrm>
            <a:custGeom>
              <a:avLst/>
              <a:gdLst/>
              <a:ahLst/>
              <a:cxnLst/>
              <a:rect l="l" t="t" r="r" b="b"/>
              <a:pathLst>
                <a:path w="2721454" h="2709333">
                  <a:moveTo>
                    <a:pt x="0" y="0"/>
                  </a:moveTo>
                  <a:lnTo>
                    <a:pt x="2721454" y="0"/>
                  </a:lnTo>
                  <a:lnTo>
                    <a:pt x="272145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2145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16936" y="3481678"/>
            <a:ext cx="5025216" cy="1373233"/>
          </a:xfrm>
          <a:custGeom>
            <a:avLst/>
            <a:gdLst/>
            <a:ahLst/>
            <a:cxnLst/>
            <a:rect l="l" t="t" r="r" b="b"/>
            <a:pathLst>
              <a:path w="5025216" h="1373233">
                <a:moveTo>
                  <a:pt x="0" y="0"/>
                </a:moveTo>
                <a:lnTo>
                  <a:pt x="5025216" y="0"/>
                </a:lnTo>
                <a:lnTo>
                  <a:pt x="5025216" y="1373232"/>
                </a:lnTo>
                <a:lnTo>
                  <a:pt x="0" y="137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16936" y="5176909"/>
            <a:ext cx="5025216" cy="1081789"/>
          </a:xfrm>
          <a:custGeom>
            <a:avLst/>
            <a:gdLst/>
            <a:ahLst/>
            <a:cxnLst/>
            <a:rect l="l" t="t" r="r" b="b"/>
            <a:pathLst>
              <a:path w="5025216" h="1081789">
                <a:moveTo>
                  <a:pt x="0" y="0"/>
                </a:moveTo>
                <a:lnTo>
                  <a:pt x="5025216" y="0"/>
                </a:lnTo>
                <a:lnTo>
                  <a:pt x="5025216" y="1081789"/>
                </a:lnTo>
                <a:lnTo>
                  <a:pt x="0" y="10817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822929" y="4713317"/>
            <a:ext cx="8597121" cy="4464421"/>
            <a:chOff x="0" y="0"/>
            <a:chExt cx="1657099" cy="8605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57098" cy="860519"/>
            </a:xfrm>
            <a:custGeom>
              <a:avLst/>
              <a:gdLst/>
              <a:ahLst/>
              <a:cxnLst/>
              <a:rect l="l" t="t" r="r" b="b"/>
              <a:pathLst>
                <a:path w="1657098" h="860519">
                  <a:moveTo>
                    <a:pt x="20712" y="0"/>
                  </a:moveTo>
                  <a:lnTo>
                    <a:pt x="1636386" y="0"/>
                  </a:lnTo>
                  <a:cubicBezTo>
                    <a:pt x="1647825" y="0"/>
                    <a:pt x="1657098" y="9273"/>
                    <a:pt x="1657098" y="20712"/>
                  </a:cubicBezTo>
                  <a:lnTo>
                    <a:pt x="1657098" y="839807"/>
                  </a:lnTo>
                  <a:cubicBezTo>
                    <a:pt x="1657098" y="851246"/>
                    <a:pt x="1647825" y="860519"/>
                    <a:pt x="1636386" y="860519"/>
                  </a:cubicBezTo>
                  <a:lnTo>
                    <a:pt x="20712" y="860519"/>
                  </a:lnTo>
                  <a:cubicBezTo>
                    <a:pt x="15219" y="860519"/>
                    <a:pt x="9951" y="858337"/>
                    <a:pt x="6066" y="854453"/>
                  </a:cubicBezTo>
                  <a:cubicBezTo>
                    <a:pt x="2182" y="850568"/>
                    <a:pt x="0" y="845300"/>
                    <a:pt x="0" y="839807"/>
                  </a:cubicBezTo>
                  <a:lnTo>
                    <a:pt x="0" y="20712"/>
                  </a:lnTo>
                  <a:cubicBezTo>
                    <a:pt x="0" y="9273"/>
                    <a:pt x="9273" y="0"/>
                    <a:pt x="20712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2759371" y="9420619"/>
            <a:ext cx="2562225" cy="47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9"/>
              </a:lnSpc>
            </a:pPr>
            <a:r>
              <a:rPr lang="en-US" sz="1413">
                <a:solidFill>
                  <a:srgbClr val="FFFFFF">
                    <a:alpha val="60000"/>
                  </a:srgbClr>
                </a:solidFill>
                <a:latin typeface="Ruda"/>
              </a:rPr>
              <a:t>Building Solutions</a:t>
            </a:r>
          </a:p>
          <a:p>
            <a:pPr marL="0" lvl="0" indent="0" algn="l">
              <a:lnSpc>
                <a:spcPts val="1979"/>
              </a:lnSpc>
              <a:spcBef>
                <a:spcPct val="0"/>
              </a:spcBef>
            </a:pPr>
            <a:r>
              <a:rPr lang="en-US" sz="1413">
                <a:solidFill>
                  <a:srgbClr val="FFFFFF">
                    <a:alpha val="60000"/>
                  </a:srgbClr>
                </a:solidFill>
                <a:latin typeface="Ruda"/>
              </a:rPr>
              <a:t>Trabalho Software Básico UMC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51659" y="1261805"/>
            <a:ext cx="6739660" cy="2526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699">
                <a:solidFill>
                  <a:srgbClr val="000000"/>
                </a:solidFill>
                <a:latin typeface="Poppins Bold"/>
              </a:rPr>
              <a:t>CustomTkinter</a:t>
            </a:r>
            <a:r>
              <a:rPr lang="en-US" sz="2699">
                <a:solidFill>
                  <a:srgbClr val="000000"/>
                </a:solidFill>
                <a:latin typeface="Poppins"/>
              </a:rPr>
              <a:t> é uma biblioteca Python que expande as capacidades do Tkinter, oferecendo componentes modernos e personalizáveis para a criação de interfaces gráficas (GUIs).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09179">
            <a:off x="-4319299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09179" flipH="1" flipV="1">
            <a:off x="8462137" y="-884073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12648630" y="12648630"/>
                </a:moveTo>
                <a:lnTo>
                  <a:pt x="0" y="12648630"/>
                </a:lnTo>
                <a:lnTo>
                  <a:pt x="0" y="0"/>
                </a:lnTo>
                <a:lnTo>
                  <a:pt x="12648630" y="0"/>
                </a:lnTo>
                <a:lnTo>
                  <a:pt x="12648630" y="1264863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3112" y="9386738"/>
            <a:ext cx="1947647" cy="565254"/>
          </a:xfrm>
          <a:custGeom>
            <a:avLst/>
            <a:gdLst/>
            <a:ahLst/>
            <a:cxnLst/>
            <a:rect l="l" t="t" r="r" b="b"/>
            <a:pathLst>
              <a:path w="1947647" h="565254">
                <a:moveTo>
                  <a:pt x="0" y="0"/>
                </a:moveTo>
                <a:lnTo>
                  <a:pt x="1947647" y="0"/>
                </a:lnTo>
                <a:lnTo>
                  <a:pt x="1947647" y="565254"/>
                </a:lnTo>
                <a:lnTo>
                  <a:pt x="0" y="565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954979" y="0"/>
            <a:ext cx="10333021" cy="10287000"/>
            <a:chOff x="0" y="0"/>
            <a:chExt cx="272145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21454" cy="2709333"/>
            </a:xfrm>
            <a:custGeom>
              <a:avLst/>
              <a:gdLst/>
              <a:ahLst/>
              <a:cxnLst/>
              <a:rect l="l" t="t" r="r" b="b"/>
              <a:pathLst>
                <a:path w="2721454" h="2709333">
                  <a:moveTo>
                    <a:pt x="0" y="0"/>
                  </a:moveTo>
                  <a:lnTo>
                    <a:pt x="2721454" y="0"/>
                  </a:lnTo>
                  <a:lnTo>
                    <a:pt x="272145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2145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16936" y="3586453"/>
            <a:ext cx="5025216" cy="1373233"/>
          </a:xfrm>
          <a:custGeom>
            <a:avLst/>
            <a:gdLst/>
            <a:ahLst/>
            <a:cxnLst/>
            <a:rect l="l" t="t" r="r" b="b"/>
            <a:pathLst>
              <a:path w="5025216" h="1373233">
                <a:moveTo>
                  <a:pt x="0" y="0"/>
                </a:moveTo>
                <a:lnTo>
                  <a:pt x="5025216" y="0"/>
                </a:lnTo>
                <a:lnTo>
                  <a:pt x="5025216" y="1373232"/>
                </a:lnTo>
                <a:lnTo>
                  <a:pt x="0" y="137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603781" y="5896569"/>
            <a:ext cx="9035418" cy="2120563"/>
            <a:chOff x="0" y="0"/>
            <a:chExt cx="1888032" cy="4431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88032" cy="443111"/>
            </a:xfrm>
            <a:custGeom>
              <a:avLst/>
              <a:gdLst/>
              <a:ahLst/>
              <a:cxnLst/>
              <a:rect l="l" t="t" r="r" b="b"/>
              <a:pathLst>
                <a:path w="1888032" h="443111">
                  <a:moveTo>
                    <a:pt x="19707" y="0"/>
                  </a:moveTo>
                  <a:lnTo>
                    <a:pt x="1868324" y="0"/>
                  </a:lnTo>
                  <a:cubicBezTo>
                    <a:pt x="1879208" y="0"/>
                    <a:pt x="1888032" y="8823"/>
                    <a:pt x="1888032" y="19707"/>
                  </a:cubicBezTo>
                  <a:lnTo>
                    <a:pt x="1888032" y="423403"/>
                  </a:lnTo>
                  <a:cubicBezTo>
                    <a:pt x="1888032" y="434287"/>
                    <a:pt x="1879208" y="443111"/>
                    <a:pt x="1868324" y="443111"/>
                  </a:cubicBezTo>
                  <a:lnTo>
                    <a:pt x="19707" y="443111"/>
                  </a:lnTo>
                  <a:cubicBezTo>
                    <a:pt x="8823" y="443111"/>
                    <a:pt x="0" y="434287"/>
                    <a:pt x="0" y="423403"/>
                  </a:cubicBezTo>
                  <a:lnTo>
                    <a:pt x="0" y="19707"/>
                  </a:lnTo>
                  <a:cubicBezTo>
                    <a:pt x="0" y="8823"/>
                    <a:pt x="8823" y="0"/>
                    <a:pt x="19707" y="0"/>
                  </a:cubicBezTo>
                  <a:close/>
                </a:path>
              </a:pathLst>
            </a:custGeom>
            <a:blipFill>
              <a:blip r:embed="rId6"/>
              <a:stretch>
                <a:fillRect r="-11881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619938" y="5305902"/>
            <a:ext cx="4318841" cy="1538681"/>
          </a:xfrm>
          <a:custGeom>
            <a:avLst/>
            <a:gdLst/>
            <a:ahLst/>
            <a:cxnLst/>
            <a:rect l="l" t="t" r="r" b="b"/>
            <a:pathLst>
              <a:path w="4318841" h="1538681">
                <a:moveTo>
                  <a:pt x="0" y="0"/>
                </a:moveTo>
                <a:lnTo>
                  <a:pt x="4318841" y="0"/>
                </a:lnTo>
                <a:lnTo>
                  <a:pt x="4318841" y="1538681"/>
                </a:lnTo>
                <a:lnTo>
                  <a:pt x="0" y="15386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759371" y="9420619"/>
            <a:ext cx="2562225" cy="47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9"/>
              </a:lnSpc>
            </a:pPr>
            <a:r>
              <a:rPr lang="en-US" sz="1413">
                <a:solidFill>
                  <a:srgbClr val="FFFFFF">
                    <a:alpha val="60000"/>
                  </a:srgbClr>
                </a:solidFill>
                <a:latin typeface="Ruda"/>
              </a:rPr>
              <a:t>Building Solutions</a:t>
            </a:r>
          </a:p>
          <a:p>
            <a:pPr marL="0" lvl="0" indent="0" algn="l">
              <a:lnSpc>
                <a:spcPts val="1979"/>
              </a:lnSpc>
              <a:spcBef>
                <a:spcPct val="0"/>
              </a:spcBef>
            </a:pPr>
            <a:r>
              <a:rPr lang="en-US" sz="1413">
                <a:solidFill>
                  <a:srgbClr val="FFFFFF">
                    <a:alpha val="60000"/>
                  </a:srgbClr>
                </a:solidFill>
                <a:latin typeface="Ruda"/>
              </a:rPr>
              <a:t>Trabalho Software Básico UMC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48657" y="2203193"/>
            <a:ext cx="7145665" cy="303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699">
                <a:solidFill>
                  <a:srgbClr val="000000"/>
                </a:solidFill>
                <a:latin typeface="Poppins"/>
              </a:rPr>
              <a:t>O </a:t>
            </a:r>
            <a:r>
              <a:rPr lang="en-US" sz="2699">
                <a:solidFill>
                  <a:srgbClr val="000000"/>
                </a:solidFill>
                <a:latin typeface="Poppins Bold"/>
              </a:rPr>
              <a:t>PIL (Python Imaging Library)</a:t>
            </a:r>
            <a:r>
              <a:rPr lang="en-US" sz="2699">
                <a:solidFill>
                  <a:srgbClr val="000000"/>
                </a:solidFill>
                <a:latin typeface="Poppins"/>
              </a:rPr>
              <a:t> é uma biblioteca de software para manipulação de imagens de código aberto que fornece suporte para abrir, manipular e salvar muitos formatos de arquivo de imagem diferentes.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09179">
            <a:off x="-4319299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09179" flipH="1" flipV="1">
            <a:off x="8462137" y="-884073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12648630" y="12648630"/>
                </a:moveTo>
                <a:lnTo>
                  <a:pt x="0" y="12648630"/>
                </a:lnTo>
                <a:lnTo>
                  <a:pt x="0" y="0"/>
                </a:lnTo>
                <a:lnTo>
                  <a:pt x="12648630" y="0"/>
                </a:lnTo>
                <a:lnTo>
                  <a:pt x="12648630" y="1264863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3112" y="9386738"/>
            <a:ext cx="1947647" cy="565254"/>
          </a:xfrm>
          <a:custGeom>
            <a:avLst/>
            <a:gdLst/>
            <a:ahLst/>
            <a:cxnLst/>
            <a:rect l="l" t="t" r="r" b="b"/>
            <a:pathLst>
              <a:path w="1947647" h="565254">
                <a:moveTo>
                  <a:pt x="0" y="0"/>
                </a:moveTo>
                <a:lnTo>
                  <a:pt x="1947647" y="0"/>
                </a:lnTo>
                <a:lnTo>
                  <a:pt x="1947647" y="565254"/>
                </a:lnTo>
                <a:lnTo>
                  <a:pt x="0" y="565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954979" y="0"/>
            <a:ext cx="10333021" cy="10287000"/>
            <a:chOff x="0" y="0"/>
            <a:chExt cx="272145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21454" cy="2709333"/>
            </a:xfrm>
            <a:custGeom>
              <a:avLst/>
              <a:gdLst/>
              <a:ahLst/>
              <a:cxnLst/>
              <a:rect l="l" t="t" r="r" b="b"/>
              <a:pathLst>
                <a:path w="2721454" h="2709333">
                  <a:moveTo>
                    <a:pt x="0" y="0"/>
                  </a:moveTo>
                  <a:lnTo>
                    <a:pt x="2721454" y="0"/>
                  </a:lnTo>
                  <a:lnTo>
                    <a:pt x="272145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2145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16936" y="2842706"/>
            <a:ext cx="5025216" cy="1373233"/>
          </a:xfrm>
          <a:custGeom>
            <a:avLst/>
            <a:gdLst/>
            <a:ahLst/>
            <a:cxnLst/>
            <a:rect l="l" t="t" r="r" b="b"/>
            <a:pathLst>
              <a:path w="5025216" h="1373233">
                <a:moveTo>
                  <a:pt x="0" y="0"/>
                </a:moveTo>
                <a:lnTo>
                  <a:pt x="5025216" y="0"/>
                </a:lnTo>
                <a:lnTo>
                  <a:pt x="5025216" y="1373233"/>
                </a:lnTo>
                <a:lnTo>
                  <a:pt x="0" y="137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297391" y="4615232"/>
            <a:ext cx="3024205" cy="865585"/>
          </a:xfrm>
          <a:custGeom>
            <a:avLst/>
            <a:gdLst/>
            <a:ahLst/>
            <a:cxnLst/>
            <a:rect l="l" t="t" r="r" b="b"/>
            <a:pathLst>
              <a:path w="3024205" h="865585">
                <a:moveTo>
                  <a:pt x="0" y="0"/>
                </a:moveTo>
                <a:lnTo>
                  <a:pt x="3024205" y="0"/>
                </a:lnTo>
                <a:lnTo>
                  <a:pt x="3024205" y="865585"/>
                </a:lnTo>
                <a:lnTo>
                  <a:pt x="0" y="8655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759371" y="6243312"/>
            <a:ext cx="2069241" cy="863908"/>
          </a:xfrm>
          <a:custGeom>
            <a:avLst/>
            <a:gdLst/>
            <a:ahLst/>
            <a:cxnLst/>
            <a:rect l="l" t="t" r="r" b="b"/>
            <a:pathLst>
              <a:path w="2069241" h="863908">
                <a:moveTo>
                  <a:pt x="0" y="0"/>
                </a:moveTo>
                <a:lnTo>
                  <a:pt x="2069241" y="0"/>
                </a:lnTo>
                <a:lnTo>
                  <a:pt x="2069241" y="863908"/>
                </a:lnTo>
                <a:lnTo>
                  <a:pt x="0" y="8639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812122" y="1357588"/>
            <a:ext cx="2902938" cy="872911"/>
          </a:xfrm>
          <a:custGeom>
            <a:avLst/>
            <a:gdLst/>
            <a:ahLst/>
            <a:cxnLst/>
            <a:rect l="l" t="t" r="r" b="b"/>
            <a:pathLst>
              <a:path w="2902938" h="872911">
                <a:moveTo>
                  <a:pt x="0" y="0"/>
                </a:moveTo>
                <a:lnTo>
                  <a:pt x="2902938" y="0"/>
                </a:lnTo>
                <a:lnTo>
                  <a:pt x="2902938" y="872911"/>
                </a:lnTo>
                <a:lnTo>
                  <a:pt x="0" y="8729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6340" t="-31991" r="-16043" b="-31196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352837" y="5589339"/>
            <a:ext cx="1821508" cy="760480"/>
          </a:xfrm>
          <a:custGeom>
            <a:avLst/>
            <a:gdLst/>
            <a:ahLst/>
            <a:cxnLst/>
            <a:rect l="l" t="t" r="r" b="b"/>
            <a:pathLst>
              <a:path w="1821508" h="760480">
                <a:moveTo>
                  <a:pt x="0" y="0"/>
                </a:moveTo>
                <a:lnTo>
                  <a:pt x="1821508" y="0"/>
                </a:lnTo>
                <a:lnTo>
                  <a:pt x="1821508" y="760480"/>
                </a:lnTo>
                <a:lnTo>
                  <a:pt x="0" y="7604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759371" y="9420619"/>
            <a:ext cx="2562225" cy="47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9"/>
              </a:lnSpc>
            </a:pPr>
            <a:r>
              <a:rPr lang="en-US" sz="1413">
                <a:solidFill>
                  <a:srgbClr val="FFFFFF">
                    <a:alpha val="60000"/>
                  </a:srgbClr>
                </a:solidFill>
                <a:latin typeface="Ruda"/>
              </a:rPr>
              <a:t>Building Solutions</a:t>
            </a:r>
          </a:p>
          <a:p>
            <a:pPr marL="0" lvl="0" indent="0" algn="l">
              <a:lnSpc>
                <a:spcPts val="1979"/>
              </a:lnSpc>
              <a:spcBef>
                <a:spcPct val="0"/>
              </a:spcBef>
            </a:pPr>
            <a:r>
              <a:rPr lang="en-US" sz="1413">
                <a:solidFill>
                  <a:srgbClr val="FFFFFF">
                    <a:alpha val="60000"/>
                  </a:srgbClr>
                </a:solidFill>
                <a:latin typeface="Ruda"/>
              </a:rPr>
              <a:t>Trabalho Software Básico UMC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43011" y="6571132"/>
            <a:ext cx="7145665" cy="202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699">
                <a:solidFill>
                  <a:srgbClr val="000000"/>
                </a:solidFill>
                <a:latin typeface="Poppins Bold"/>
              </a:rPr>
              <a:t>Git:</a:t>
            </a:r>
            <a:r>
              <a:rPr lang="en-US" sz="2699">
                <a:solidFill>
                  <a:srgbClr val="000000"/>
                </a:solidFill>
                <a:latin typeface="Poppins"/>
              </a:rPr>
              <a:t> Um sistema de controle de versão que rastreia mudanças em arquivos ao longo do tempo e permite colaboração eficiente em projetos de software.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55977" y="5522022"/>
            <a:ext cx="347133" cy="61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Open Sans Bold"/>
              </a:rPr>
              <a:t>&amp;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43011" y="2449574"/>
            <a:ext cx="6841161" cy="2526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699">
                <a:solidFill>
                  <a:srgbClr val="000000"/>
                </a:solidFill>
                <a:latin typeface="Poppins Bold"/>
              </a:rPr>
              <a:t>GitHub:</a:t>
            </a:r>
            <a:r>
              <a:rPr lang="en-US" sz="2699">
                <a:solidFill>
                  <a:srgbClr val="000000"/>
                </a:solidFill>
                <a:latin typeface="Poppins"/>
              </a:rPr>
              <a:t> Uma plataforma baseada na web que hospeda repositórios Git, facilitando a colaboração, revisão de código e gerenciamento de projetos de desenvolvimento de software.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09179">
            <a:off x="-4319299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09179" flipH="1" flipV="1">
            <a:off x="8462137" y="-884073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12648630" y="12648630"/>
                </a:moveTo>
                <a:lnTo>
                  <a:pt x="0" y="12648630"/>
                </a:lnTo>
                <a:lnTo>
                  <a:pt x="0" y="0"/>
                </a:lnTo>
                <a:lnTo>
                  <a:pt x="12648630" y="0"/>
                </a:lnTo>
                <a:lnTo>
                  <a:pt x="12648630" y="1264863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3112" y="9386738"/>
            <a:ext cx="1947647" cy="565254"/>
          </a:xfrm>
          <a:custGeom>
            <a:avLst/>
            <a:gdLst/>
            <a:ahLst/>
            <a:cxnLst/>
            <a:rect l="l" t="t" r="r" b="b"/>
            <a:pathLst>
              <a:path w="1947647" h="565254">
                <a:moveTo>
                  <a:pt x="0" y="0"/>
                </a:moveTo>
                <a:lnTo>
                  <a:pt x="1947647" y="0"/>
                </a:lnTo>
                <a:lnTo>
                  <a:pt x="1947647" y="565254"/>
                </a:lnTo>
                <a:lnTo>
                  <a:pt x="0" y="565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954979" y="0"/>
            <a:ext cx="10333021" cy="10287000"/>
            <a:chOff x="0" y="0"/>
            <a:chExt cx="272145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21454" cy="2709333"/>
            </a:xfrm>
            <a:custGeom>
              <a:avLst/>
              <a:gdLst/>
              <a:ahLst/>
              <a:cxnLst/>
              <a:rect l="l" t="t" r="r" b="b"/>
              <a:pathLst>
                <a:path w="2721454" h="2709333">
                  <a:moveTo>
                    <a:pt x="0" y="0"/>
                  </a:moveTo>
                  <a:lnTo>
                    <a:pt x="2721454" y="0"/>
                  </a:lnTo>
                  <a:lnTo>
                    <a:pt x="272145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2145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16936" y="2636219"/>
            <a:ext cx="5025216" cy="1373233"/>
          </a:xfrm>
          <a:custGeom>
            <a:avLst/>
            <a:gdLst/>
            <a:ahLst/>
            <a:cxnLst/>
            <a:rect l="l" t="t" r="r" b="b"/>
            <a:pathLst>
              <a:path w="5025216" h="1373233">
                <a:moveTo>
                  <a:pt x="0" y="0"/>
                </a:moveTo>
                <a:lnTo>
                  <a:pt x="5025216" y="0"/>
                </a:lnTo>
                <a:lnTo>
                  <a:pt x="5025216" y="1373233"/>
                </a:lnTo>
                <a:lnTo>
                  <a:pt x="0" y="137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940009" y="4587106"/>
            <a:ext cx="1979069" cy="742151"/>
          </a:xfrm>
          <a:custGeom>
            <a:avLst/>
            <a:gdLst/>
            <a:ahLst/>
            <a:cxnLst/>
            <a:rect l="l" t="t" r="r" b="b"/>
            <a:pathLst>
              <a:path w="1979069" h="742151">
                <a:moveTo>
                  <a:pt x="0" y="0"/>
                </a:moveTo>
                <a:lnTo>
                  <a:pt x="1979069" y="0"/>
                </a:lnTo>
                <a:lnTo>
                  <a:pt x="1979069" y="742151"/>
                </a:lnTo>
                <a:lnTo>
                  <a:pt x="0" y="7421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878524" y="6309454"/>
            <a:ext cx="2102040" cy="1004253"/>
          </a:xfrm>
          <a:custGeom>
            <a:avLst/>
            <a:gdLst/>
            <a:ahLst/>
            <a:cxnLst/>
            <a:rect l="l" t="t" r="r" b="b"/>
            <a:pathLst>
              <a:path w="2102040" h="1004253">
                <a:moveTo>
                  <a:pt x="0" y="0"/>
                </a:moveTo>
                <a:lnTo>
                  <a:pt x="2102040" y="0"/>
                </a:lnTo>
                <a:lnTo>
                  <a:pt x="2102040" y="1004253"/>
                </a:lnTo>
                <a:lnTo>
                  <a:pt x="0" y="10042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274057" y="938015"/>
            <a:ext cx="1979069" cy="742151"/>
          </a:xfrm>
          <a:custGeom>
            <a:avLst/>
            <a:gdLst/>
            <a:ahLst/>
            <a:cxnLst/>
            <a:rect l="l" t="t" r="r" b="b"/>
            <a:pathLst>
              <a:path w="1979069" h="742151">
                <a:moveTo>
                  <a:pt x="0" y="0"/>
                </a:moveTo>
                <a:lnTo>
                  <a:pt x="1979069" y="0"/>
                </a:lnTo>
                <a:lnTo>
                  <a:pt x="1979069" y="742151"/>
                </a:lnTo>
                <a:lnTo>
                  <a:pt x="0" y="7421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105445" y="5452407"/>
            <a:ext cx="2316293" cy="637946"/>
          </a:xfrm>
          <a:custGeom>
            <a:avLst/>
            <a:gdLst/>
            <a:ahLst/>
            <a:cxnLst/>
            <a:rect l="l" t="t" r="r" b="b"/>
            <a:pathLst>
              <a:path w="2316293" h="637946">
                <a:moveTo>
                  <a:pt x="0" y="0"/>
                </a:moveTo>
                <a:lnTo>
                  <a:pt x="2316293" y="0"/>
                </a:lnTo>
                <a:lnTo>
                  <a:pt x="2316293" y="637946"/>
                </a:lnTo>
                <a:lnTo>
                  <a:pt x="0" y="6379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759371" y="9420619"/>
            <a:ext cx="2562225" cy="47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9"/>
              </a:lnSpc>
            </a:pPr>
            <a:r>
              <a:rPr lang="en-US" sz="1413">
                <a:solidFill>
                  <a:srgbClr val="FFFFFF">
                    <a:alpha val="60000"/>
                  </a:srgbClr>
                </a:solidFill>
                <a:latin typeface="Ruda"/>
              </a:rPr>
              <a:t>Building Solutions</a:t>
            </a:r>
          </a:p>
          <a:p>
            <a:pPr marL="0" lvl="0" indent="0" algn="l">
              <a:lnSpc>
                <a:spcPts val="1979"/>
              </a:lnSpc>
              <a:spcBef>
                <a:spcPct val="0"/>
              </a:spcBef>
            </a:pPr>
            <a:r>
              <a:rPr lang="en-US" sz="1413">
                <a:solidFill>
                  <a:srgbClr val="FFFFFF">
                    <a:alpha val="60000"/>
                  </a:srgbClr>
                </a:solidFill>
                <a:latin typeface="Ruda"/>
              </a:rPr>
              <a:t>Trabalho Software Básico UMC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12057" y="6318129"/>
            <a:ext cx="8103069" cy="303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699">
                <a:solidFill>
                  <a:srgbClr val="000000"/>
                </a:solidFill>
                <a:latin typeface="Poppins Bold"/>
              </a:rPr>
              <a:t>Figma: </a:t>
            </a:r>
            <a:r>
              <a:rPr lang="en-US" sz="2699">
                <a:solidFill>
                  <a:srgbClr val="000000"/>
                </a:solidFill>
                <a:latin typeface="Poppins"/>
              </a:rPr>
              <a:t>Uma ferramenta de design de interface do usuário (UI) baseada na web que oferece recursos avançados para criar protótipos, colaborar em tempo real e projetar interfaces de usuário interativas e responsivas para aplicativos da web e móveis.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55977" y="5481657"/>
            <a:ext cx="347133" cy="61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Open Sans Bold"/>
              </a:rPr>
              <a:t>&amp;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80196" y="1853423"/>
            <a:ext cx="8566791" cy="303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699">
                <a:solidFill>
                  <a:srgbClr val="000000"/>
                </a:solidFill>
                <a:latin typeface="Poppins Bold"/>
              </a:rPr>
              <a:t>Canva: </a:t>
            </a:r>
            <a:r>
              <a:rPr lang="en-US" sz="2699">
                <a:solidFill>
                  <a:srgbClr val="000000"/>
                </a:solidFill>
                <a:latin typeface="Poppins"/>
              </a:rPr>
              <a:t>Uma plataforma de design gráfico baseada na web que permite criar uma variedade de conteúdos visuais, como apresentações, pôsteres, cartões, imagens para mídias sociais e muito mais, utilizando modelos pré-fabricados e uma interface amigável. 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09179">
            <a:off x="-4319299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09179" flipH="1" flipV="1">
            <a:off x="8462137" y="-884073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12648630" y="12648630"/>
                </a:moveTo>
                <a:lnTo>
                  <a:pt x="0" y="12648630"/>
                </a:lnTo>
                <a:lnTo>
                  <a:pt x="0" y="0"/>
                </a:lnTo>
                <a:lnTo>
                  <a:pt x="12648630" y="0"/>
                </a:lnTo>
                <a:lnTo>
                  <a:pt x="12648630" y="1264863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3112" y="9386738"/>
            <a:ext cx="1947647" cy="565254"/>
          </a:xfrm>
          <a:custGeom>
            <a:avLst/>
            <a:gdLst/>
            <a:ahLst/>
            <a:cxnLst/>
            <a:rect l="l" t="t" r="r" b="b"/>
            <a:pathLst>
              <a:path w="1947647" h="565254">
                <a:moveTo>
                  <a:pt x="0" y="0"/>
                </a:moveTo>
                <a:lnTo>
                  <a:pt x="1947647" y="0"/>
                </a:lnTo>
                <a:lnTo>
                  <a:pt x="1947647" y="565254"/>
                </a:lnTo>
                <a:lnTo>
                  <a:pt x="0" y="565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954979" y="0"/>
            <a:ext cx="10333021" cy="10287000"/>
            <a:chOff x="0" y="0"/>
            <a:chExt cx="272145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21454" cy="2709333"/>
            </a:xfrm>
            <a:custGeom>
              <a:avLst/>
              <a:gdLst/>
              <a:ahLst/>
              <a:cxnLst/>
              <a:rect l="l" t="t" r="r" b="b"/>
              <a:pathLst>
                <a:path w="2721454" h="2709333">
                  <a:moveTo>
                    <a:pt x="0" y="0"/>
                  </a:moveTo>
                  <a:lnTo>
                    <a:pt x="2721454" y="0"/>
                  </a:lnTo>
                  <a:lnTo>
                    <a:pt x="272145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2145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16936" y="3330554"/>
            <a:ext cx="5025216" cy="1373233"/>
          </a:xfrm>
          <a:custGeom>
            <a:avLst/>
            <a:gdLst/>
            <a:ahLst/>
            <a:cxnLst/>
            <a:rect l="l" t="t" r="r" b="b"/>
            <a:pathLst>
              <a:path w="5025216" h="1373233">
                <a:moveTo>
                  <a:pt x="0" y="0"/>
                </a:moveTo>
                <a:lnTo>
                  <a:pt x="5025216" y="0"/>
                </a:lnTo>
                <a:lnTo>
                  <a:pt x="5025216" y="1373232"/>
                </a:lnTo>
                <a:lnTo>
                  <a:pt x="0" y="137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949328" y="4406382"/>
            <a:ext cx="6344322" cy="5880618"/>
            <a:chOff x="0" y="0"/>
            <a:chExt cx="982902" cy="9110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82902" cy="911062"/>
            </a:xfrm>
            <a:custGeom>
              <a:avLst/>
              <a:gdLst/>
              <a:ahLst/>
              <a:cxnLst/>
              <a:rect l="l" t="t" r="r" b="b"/>
              <a:pathLst>
                <a:path w="982902" h="911062">
                  <a:moveTo>
                    <a:pt x="28067" y="0"/>
                  </a:moveTo>
                  <a:lnTo>
                    <a:pt x="954835" y="0"/>
                  </a:lnTo>
                  <a:cubicBezTo>
                    <a:pt x="962279" y="0"/>
                    <a:pt x="969417" y="2957"/>
                    <a:pt x="974681" y="8221"/>
                  </a:cubicBezTo>
                  <a:cubicBezTo>
                    <a:pt x="979945" y="13484"/>
                    <a:pt x="982902" y="20623"/>
                    <a:pt x="982902" y="28067"/>
                  </a:cubicBezTo>
                  <a:lnTo>
                    <a:pt x="982902" y="882995"/>
                  </a:lnTo>
                  <a:cubicBezTo>
                    <a:pt x="982902" y="898496"/>
                    <a:pt x="970336" y="911062"/>
                    <a:pt x="954835" y="911062"/>
                  </a:cubicBezTo>
                  <a:lnTo>
                    <a:pt x="28067" y="911062"/>
                  </a:lnTo>
                  <a:cubicBezTo>
                    <a:pt x="12566" y="911062"/>
                    <a:pt x="0" y="898496"/>
                    <a:pt x="0" y="882995"/>
                  </a:cubicBezTo>
                  <a:lnTo>
                    <a:pt x="0" y="28067"/>
                  </a:lnTo>
                  <a:cubicBezTo>
                    <a:pt x="0" y="12566"/>
                    <a:pt x="12566" y="0"/>
                    <a:pt x="28067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3999141">
            <a:off x="1515850" y="5236070"/>
            <a:ext cx="797458" cy="225282"/>
          </a:xfrm>
          <a:custGeom>
            <a:avLst/>
            <a:gdLst/>
            <a:ahLst/>
            <a:cxnLst/>
            <a:rect l="l" t="t" r="r" b="b"/>
            <a:pathLst>
              <a:path w="797458" h="225282">
                <a:moveTo>
                  <a:pt x="0" y="0"/>
                </a:moveTo>
                <a:lnTo>
                  <a:pt x="797458" y="0"/>
                </a:lnTo>
                <a:lnTo>
                  <a:pt x="797458" y="225282"/>
                </a:lnTo>
                <a:lnTo>
                  <a:pt x="0" y="2252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176016" y="5124450"/>
            <a:ext cx="3507055" cy="1250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7"/>
              </a:lnSpc>
            </a:pPr>
            <a:r>
              <a:rPr lang="en-US" sz="4005" spc="36">
                <a:solidFill>
                  <a:srgbClr val="FFFFFF"/>
                </a:solidFill>
                <a:latin typeface="Six Hands Marker"/>
              </a:rPr>
              <a:t>PARADIGMA</a:t>
            </a:r>
          </a:p>
          <a:p>
            <a:pPr algn="ctr">
              <a:lnSpc>
                <a:spcPts val="5007"/>
              </a:lnSpc>
            </a:pPr>
            <a:r>
              <a:rPr lang="en-US" sz="4005" spc="36">
                <a:solidFill>
                  <a:srgbClr val="FFFFFF"/>
                </a:solidFill>
                <a:latin typeface="Six Hands Marker"/>
              </a:rPr>
              <a:t>FUNCIONAL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59371" y="9420619"/>
            <a:ext cx="2562225" cy="47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9"/>
              </a:lnSpc>
            </a:pPr>
            <a:r>
              <a:rPr lang="en-US" sz="1413">
                <a:solidFill>
                  <a:srgbClr val="FFFFFF">
                    <a:alpha val="60000"/>
                  </a:srgbClr>
                </a:solidFill>
                <a:latin typeface="Ruda"/>
              </a:rPr>
              <a:t>Building Solutions</a:t>
            </a:r>
          </a:p>
          <a:p>
            <a:pPr marL="0" lvl="0" indent="0" algn="l">
              <a:lnSpc>
                <a:spcPts val="1979"/>
              </a:lnSpc>
              <a:spcBef>
                <a:spcPct val="0"/>
              </a:spcBef>
            </a:pPr>
            <a:r>
              <a:rPr lang="en-US" sz="1413">
                <a:solidFill>
                  <a:srgbClr val="FFFFFF">
                    <a:alpha val="60000"/>
                  </a:srgbClr>
                </a:solidFill>
                <a:latin typeface="Ruda"/>
              </a:rPr>
              <a:t>Trabalho Software Básico UMC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38094" y="761523"/>
            <a:ext cx="8566791" cy="303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699">
                <a:solidFill>
                  <a:srgbClr val="000000"/>
                </a:solidFill>
                <a:latin typeface="Poppins"/>
              </a:rPr>
              <a:t>O </a:t>
            </a:r>
            <a:r>
              <a:rPr lang="en-US" sz="2699">
                <a:solidFill>
                  <a:srgbClr val="000000"/>
                </a:solidFill>
                <a:latin typeface="Poppins Bold"/>
              </a:rPr>
              <a:t>paradigma funcional</a:t>
            </a:r>
            <a:r>
              <a:rPr lang="en-US" sz="2699">
                <a:solidFill>
                  <a:srgbClr val="000000"/>
                </a:solidFill>
                <a:latin typeface="Poppins"/>
              </a:rPr>
              <a:t> é um estilo de programação que se concentra no uso de funções como unidades fundamentais de composição de programas. Ele se baseia em princípios matemáticos e na avaliação de expressões para produzir resultados.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09179">
            <a:off x="-4319299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09179" flipH="1" flipV="1">
            <a:off x="8462137" y="-884073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12648630" y="12648630"/>
                </a:moveTo>
                <a:lnTo>
                  <a:pt x="0" y="12648630"/>
                </a:lnTo>
                <a:lnTo>
                  <a:pt x="0" y="0"/>
                </a:lnTo>
                <a:lnTo>
                  <a:pt x="12648630" y="0"/>
                </a:lnTo>
                <a:lnTo>
                  <a:pt x="12648630" y="1264863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3112" y="9386738"/>
            <a:ext cx="1947647" cy="565254"/>
          </a:xfrm>
          <a:custGeom>
            <a:avLst/>
            <a:gdLst/>
            <a:ahLst/>
            <a:cxnLst/>
            <a:rect l="l" t="t" r="r" b="b"/>
            <a:pathLst>
              <a:path w="1947647" h="565254">
                <a:moveTo>
                  <a:pt x="0" y="0"/>
                </a:moveTo>
                <a:lnTo>
                  <a:pt x="1947647" y="0"/>
                </a:lnTo>
                <a:lnTo>
                  <a:pt x="1947647" y="565254"/>
                </a:lnTo>
                <a:lnTo>
                  <a:pt x="0" y="565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954979" y="0"/>
            <a:ext cx="10333021" cy="10287000"/>
            <a:chOff x="0" y="0"/>
            <a:chExt cx="272145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21454" cy="2709333"/>
            </a:xfrm>
            <a:custGeom>
              <a:avLst/>
              <a:gdLst/>
              <a:ahLst/>
              <a:cxnLst/>
              <a:rect l="l" t="t" r="r" b="b"/>
              <a:pathLst>
                <a:path w="2721454" h="2709333">
                  <a:moveTo>
                    <a:pt x="0" y="0"/>
                  </a:moveTo>
                  <a:lnTo>
                    <a:pt x="2721454" y="0"/>
                  </a:lnTo>
                  <a:lnTo>
                    <a:pt x="272145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2145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89701" y="4049766"/>
            <a:ext cx="4482306" cy="1859980"/>
          </a:xfrm>
          <a:custGeom>
            <a:avLst/>
            <a:gdLst/>
            <a:ahLst/>
            <a:cxnLst/>
            <a:rect l="l" t="t" r="r" b="b"/>
            <a:pathLst>
              <a:path w="4482306" h="1859980">
                <a:moveTo>
                  <a:pt x="0" y="0"/>
                </a:moveTo>
                <a:lnTo>
                  <a:pt x="4482305" y="0"/>
                </a:lnTo>
                <a:lnTo>
                  <a:pt x="4482305" y="1859980"/>
                </a:lnTo>
                <a:lnTo>
                  <a:pt x="0" y="18599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924348" y="2451320"/>
            <a:ext cx="8394283" cy="3942136"/>
            <a:chOff x="0" y="0"/>
            <a:chExt cx="1840276" cy="8642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40276" cy="864233"/>
            </a:xfrm>
            <a:custGeom>
              <a:avLst/>
              <a:gdLst/>
              <a:ahLst/>
              <a:cxnLst/>
              <a:rect l="l" t="t" r="r" b="b"/>
              <a:pathLst>
                <a:path w="1840276" h="864233">
                  <a:moveTo>
                    <a:pt x="21213" y="0"/>
                  </a:moveTo>
                  <a:lnTo>
                    <a:pt x="1819063" y="0"/>
                  </a:lnTo>
                  <a:cubicBezTo>
                    <a:pt x="1824689" y="0"/>
                    <a:pt x="1830085" y="2235"/>
                    <a:pt x="1834063" y="6213"/>
                  </a:cubicBezTo>
                  <a:cubicBezTo>
                    <a:pt x="1838041" y="10191"/>
                    <a:pt x="1840276" y="15587"/>
                    <a:pt x="1840276" y="21213"/>
                  </a:cubicBezTo>
                  <a:lnTo>
                    <a:pt x="1840276" y="843020"/>
                  </a:lnTo>
                  <a:cubicBezTo>
                    <a:pt x="1840276" y="848646"/>
                    <a:pt x="1838041" y="854042"/>
                    <a:pt x="1834063" y="858020"/>
                  </a:cubicBezTo>
                  <a:cubicBezTo>
                    <a:pt x="1830085" y="861998"/>
                    <a:pt x="1824689" y="864233"/>
                    <a:pt x="1819063" y="864233"/>
                  </a:cubicBezTo>
                  <a:lnTo>
                    <a:pt x="21213" y="864233"/>
                  </a:lnTo>
                  <a:cubicBezTo>
                    <a:pt x="15587" y="864233"/>
                    <a:pt x="10191" y="861998"/>
                    <a:pt x="6213" y="858020"/>
                  </a:cubicBezTo>
                  <a:cubicBezTo>
                    <a:pt x="2235" y="854042"/>
                    <a:pt x="0" y="848646"/>
                    <a:pt x="0" y="843020"/>
                  </a:cubicBezTo>
                  <a:lnTo>
                    <a:pt x="0" y="21213"/>
                  </a:lnTo>
                  <a:cubicBezTo>
                    <a:pt x="0" y="15587"/>
                    <a:pt x="2235" y="10191"/>
                    <a:pt x="6213" y="6213"/>
                  </a:cubicBezTo>
                  <a:cubicBezTo>
                    <a:pt x="10191" y="2235"/>
                    <a:pt x="15587" y="0"/>
                    <a:pt x="21213" y="0"/>
                  </a:cubicBezTo>
                  <a:close/>
                </a:path>
              </a:pathLst>
            </a:custGeom>
            <a:blipFill>
              <a:blip r:embed="rId6"/>
              <a:stretch>
                <a:fillRect t="-40" b="-40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4993886" flipV="1">
            <a:off x="17159403" y="2269012"/>
            <a:ext cx="723382" cy="204355"/>
          </a:xfrm>
          <a:custGeom>
            <a:avLst/>
            <a:gdLst/>
            <a:ahLst/>
            <a:cxnLst/>
            <a:rect l="l" t="t" r="r" b="b"/>
            <a:pathLst>
              <a:path w="723382" h="204355">
                <a:moveTo>
                  <a:pt x="0" y="204355"/>
                </a:moveTo>
                <a:lnTo>
                  <a:pt x="723382" y="204355"/>
                </a:lnTo>
                <a:lnTo>
                  <a:pt x="723382" y="0"/>
                </a:lnTo>
                <a:lnTo>
                  <a:pt x="0" y="0"/>
                </a:lnTo>
                <a:lnTo>
                  <a:pt x="0" y="204355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759371" y="9420619"/>
            <a:ext cx="2562225" cy="47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9"/>
              </a:lnSpc>
            </a:pPr>
            <a:r>
              <a:rPr lang="en-US" sz="1413">
                <a:solidFill>
                  <a:srgbClr val="FFFFFF">
                    <a:alpha val="60000"/>
                  </a:srgbClr>
                </a:solidFill>
                <a:latin typeface="Ruda"/>
              </a:rPr>
              <a:t>Building Solutions</a:t>
            </a:r>
          </a:p>
          <a:p>
            <a:pPr marL="0" lvl="0" indent="0" algn="l">
              <a:lnSpc>
                <a:spcPts val="1979"/>
              </a:lnSpc>
              <a:spcBef>
                <a:spcPct val="0"/>
              </a:spcBef>
            </a:pPr>
            <a:r>
              <a:rPr lang="en-US" sz="1413">
                <a:solidFill>
                  <a:srgbClr val="FFFFFF">
                    <a:alpha val="60000"/>
                  </a:srgbClr>
                </a:solidFill>
                <a:latin typeface="Ruda"/>
              </a:rPr>
              <a:t>Trabalho Software Básico UMC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70384" y="904875"/>
            <a:ext cx="7502211" cy="1133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8"/>
              </a:lnSpc>
            </a:pPr>
            <a:r>
              <a:rPr lang="en-US" sz="3005">
                <a:solidFill>
                  <a:srgbClr val="000000"/>
                </a:solidFill>
                <a:latin typeface="Poppins"/>
              </a:rPr>
              <a:t>• Implementação de API (Application Programming Interface)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70384" y="6934907"/>
            <a:ext cx="7502211" cy="2504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9"/>
              </a:lnSpc>
            </a:pPr>
            <a:r>
              <a:rPr lang="en-US" sz="3005">
                <a:solidFill>
                  <a:srgbClr val="000000"/>
                </a:solidFill>
                <a:latin typeface="Poppins"/>
              </a:rPr>
              <a:t>• Aumento do bando de sistemas computacionais</a:t>
            </a:r>
          </a:p>
          <a:p>
            <a:pPr algn="l">
              <a:lnSpc>
                <a:spcPts val="4959"/>
              </a:lnSpc>
            </a:pPr>
            <a:r>
              <a:rPr lang="en-US" sz="3005">
                <a:solidFill>
                  <a:srgbClr val="000000"/>
                </a:solidFill>
                <a:latin typeface="Poppins"/>
              </a:rPr>
              <a:t>• Aumento das possibilidades de formação de orçamento</a:t>
            </a:r>
          </a:p>
        </p:txBody>
      </p:sp>
      <p:sp>
        <p:nvSpPr>
          <p:cNvPr id="15" name="TextBox 15"/>
          <p:cNvSpPr txBox="1"/>
          <p:nvPr/>
        </p:nvSpPr>
        <p:spPr>
          <a:xfrm rot="-518846">
            <a:off x="16153847" y="1591528"/>
            <a:ext cx="1430867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Six Hands Marker"/>
              </a:rPr>
              <a:t>O QUE É?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27005" y="5581920"/>
            <a:ext cx="9682760" cy="9682760"/>
          </a:xfrm>
          <a:custGeom>
            <a:avLst/>
            <a:gdLst/>
            <a:ahLst/>
            <a:cxnLst/>
            <a:rect l="l" t="t" r="r" b="b"/>
            <a:pathLst>
              <a:path w="9682760" h="9682760">
                <a:moveTo>
                  <a:pt x="0" y="0"/>
                </a:moveTo>
                <a:lnTo>
                  <a:pt x="9682759" y="0"/>
                </a:lnTo>
                <a:lnTo>
                  <a:pt x="9682759" y="9682760"/>
                </a:lnTo>
                <a:lnTo>
                  <a:pt x="0" y="968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-1352220"/>
            <a:ext cx="3537731" cy="3537731"/>
          </a:xfrm>
          <a:custGeom>
            <a:avLst/>
            <a:gdLst/>
            <a:ahLst/>
            <a:cxnLst/>
            <a:rect l="l" t="t" r="r" b="b"/>
            <a:pathLst>
              <a:path w="3537731" h="3537731">
                <a:moveTo>
                  <a:pt x="0" y="0"/>
                </a:moveTo>
                <a:lnTo>
                  <a:pt x="3537731" y="0"/>
                </a:lnTo>
                <a:lnTo>
                  <a:pt x="3537731" y="3537731"/>
                </a:lnTo>
                <a:lnTo>
                  <a:pt x="0" y="353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35177" y="4353255"/>
            <a:ext cx="6077314" cy="186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75"/>
              </a:lnSpc>
            </a:pPr>
            <a:r>
              <a:rPr lang="en-US" sz="6432" spc="-160">
                <a:solidFill>
                  <a:srgbClr val="FFFFFF"/>
                </a:solidFill>
                <a:latin typeface="Poppins Bold"/>
              </a:rPr>
              <a:t>Considerações </a:t>
            </a:r>
            <a:r>
              <a:rPr lang="en-US" sz="6432" spc="-160">
                <a:solidFill>
                  <a:srgbClr val="15D871"/>
                </a:solidFill>
                <a:latin typeface="Poppins Bold"/>
              </a:rPr>
              <a:t>Finais.</a:t>
            </a:r>
          </a:p>
        </p:txBody>
      </p:sp>
      <p:sp>
        <p:nvSpPr>
          <p:cNvPr id="5" name="Freeform 5"/>
          <p:cNvSpPr/>
          <p:nvPr/>
        </p:nvSpPr>
        <p:spPr>
          <a:xfrm>
            <a:off x="443112" y="9386738"/>
            <a:ext cx="1947647" cy="565254"/>
          </a:xfrm>
          <a:custGeom>
            <a:avLst/>
            <a:gdLst/>
            <a:ahLst/>
            <a:cxnLst/>
            <a:rect l="l" t="t" r="r" b="b"/>
            <a:pathLst>
              <a:path w="1947647" h="565254">
                <a:moveTo>
                  <a:pt x="0" y="0"/>
                </a:moveTo>
                <a:lnTo>
                  <a:pt x="1947647" y="0"/>
                </a:lnTo>
                <a:lnTo>
                  <a:pt x="1947647" y="565254"/>
                </a:lnTo>
                <a:lnTo>
                  <a:pt x="0" y="565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59371" y="9420619"/>
            <a:ext cx="2562225" cy="47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9"/>
              </a:lnSpc>
            </a:pPr>
            <a:r>
              <a:rPr lang="en-US" sz="1413">
                <a:solidFill>
                  <a:srgbClr val="FFFFFF">
                    <a:alpha val="60000"/>
                  </a:srgbClr>
                </a:solidFill>
                <a:latin typeface="Ruda"/>
              </a:rPr>
              <a:t>Building Solutions</a:t>
            </a:r>
          </a:p>
          <a:p>
            <a:pPr marL="0" lvl="0" indent="0" algn="l">
              <a:lnSpc>
                <a:spcPts val="1979"/>
              </a:lnSpc>
              <a:spcBef>
                <a:spcPct val="0"/>
              </a:spcBef>
            </a:pPr>
            <a:r>
              <a:rPr lang="en-US" sz="1413">
                <a:solidFill>
                  <a:srgbClr val="FFFFFF">
                    <a:alpha val="60000"/>
                  </a:srgbClr>
                </a:solidFill>
                <a:latin typeface="Ruda"/>
              </a:rPr>
              <a:t>Trabalho Software Básico UMC 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27005" y="5581920"/>
            <a:ext cx="9682760" cy="9682760"/>
          </a:xfrm>
          <a:custGeom>
            <a:avLst/>
            <a:gdLst/>
            <a:ahLst/>
            <a:cxnLst/>
            <a:rect l="l" t="t" r="r" b="b"/>
            <a:pathLst>
              <a:path w="9682760" h="9682760">
                <a:moveTo>
                  <a:pt x="0" y="0"/>
                </a:moveTo>
                <a:lnTo>
                  <a:pt x="9682759" y="0"/>
                </a:lnTo>
                <a:lnTo>
                  <a:pt x="9682759" y="9682760"/>
                </a:lnTo>
                <a:lnTo>
                  <a:pt x="0" y="968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-1352220"/>
            <a:ext cx="3537731" cy="3537731"/>
          </a:xfrm>
          <a:custGeom>
            <a:avLst/>
            <a:gdLst/>
            <a:ahLst/>
            <a:cxnLst/>
            <a:rect l="l" t="t" r="r" b="b"/>
            <a:pathLst>
              <a:path w="3537731" h="3537731">
                <a:moveTo>
                  <a:pt x="0" y="0"/>
                </a:moveTo>
                <a:lnTo>
                  <a:pt x="3537731" y="0"/>
                </a:lnTo>
                <a:lnTo>
                  <a:pt x="3537731" y="3537731"/>
                </a:lnTo>
                <a:lnTo>
                  <a:pt x="0" y="353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17666" y="4016717"/>
            <a:ext cx="7252667" cy="2244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4"/>
              </a:lnSpc>
            </a:pPr>
            <a:r>
              <a:rPr lang="en-US" sz="7676" spc="-191">
                <a:solidFill>
                  <a:srgbClr val="15D871"/>
                </a:solidFill>
                <a:latin typeface="Poppins Ultra-Bold"/>
              </a:rPr>
              <a:t>Obrigado</a:t>
            </a:r>
          </a:p>
          <a:p>
            <a:pPr algn="ctr">
              <a:lnSpc>
                <a:spcPts val="8444"/>
              </a:lnSpc>
            </a:pPr>
            <a:r>
              <a:rPr lang="en-US" sz="7676" spc="-191">
                <a:solidFill>
                  <a:srgbClr val="FFFFFF"/>
                </a:solidFill>
                <a:latin typeface="Poppins Ultra-Bold"/>
              </a:rPr>
              <a:t>pela atenção!</a:t>
            </a:r>
          </a:p>
        </p:txBody>
      </p:sp>
      <p:sp>
        <p:nvSpPr>
          <p:cNvPr id="5" name="Freeform 5"/>
          <p:cNvSpPr/>
          <p:nvPr/>
        </p:nvSpPr>
        <p:spPr>
          <a:xfrm>
            <a:off x="443112" y="9386738"/>
            <a:ext cx="1947647" cy="565254"/>
          </a:xfrm>
          <a:custGeom>
            <a:avLst/>
            <a:gdLst/>
            <a:ahLst/>
            <a:cxnLst/>
            <a:rect l="l" t="t" r="r" b="b"/>
            <a:pathLst>
              <a:path w="1947647" h="565254">
                <a:moveTo>
                  <a:pt x="0" y="0"/>
                </a:moveTo>
                <a:lnTo>
                  <a:pt x="1947647" y="0"/>
                </a:lnTo>
                <a:lnTo>
                  <a:pt x="1947647" y="565254"/>
                </a:lnTo>
                <a:lnTo>
                  <a:pt x="0" y="565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59371" y="9420619"/>
            <a:ext cx="2562225" cy="47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9"/>
              </a:lnSpc>
            </a:pPr>
            <a:r>
              <a:rPr lang="en-US" sz="1413">
                <a:solidFill>
                  <a:srgbClr val="FFFFFF">
                    <a:alpha val="60000"/>
                  </a:srgbClr>
                </a:solidFill>
                <a:latin typeface="Ruda"/>
              </a:rPr>
              <a:t>Building Solutions</a:t>
            </a:r>
          </a:p>
          <a:p>
            <a:pPr marL="0" lvl="0" indent="0" algn="l">
              <a:lnSpc>
                <a:spcPts val="1979"/>
              </a:lnSpc>
              <a:spcBef>
                <a:spcPct val="0"/>
              </a:spcBef>
            </a:pPr>
            <a:r>
              <a:rPr lang="en-US" sz="1413">
                <a:solidFill>
                  <a:srgbClr val="FFFFFF">
                    <a:alpha val="60000"/>
                  </a:srgbClr>
                </a:solidFill>
                <a:latin typeface="Ruda"/>
              </a:rPr>
              <a:t>Trabalho Software Básico UMC 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703643" y="-1992076"/>
            <a:ext cx="12571376" cy="13978662"/>
          </a:xfrm>
          <a:custGeom>
            <a:avLst/>
            <a:gdLst/>
            <a:ahLst/>
            <a:cxnLst/>
            <a:rect l="l" t="t" r="r" b="b"/>
            <a:pathLst>
              <a:path w="12571376" h="13978662">
                <a:moveTo>
                  <a:pt x="0" y="0"/>
                </a:moveTo>
                <a:lnTo>
                  <a:pt x="12571376" y="0"/>
                </a:lnTo>
                <a:lnTo>
                  <a:pt x="12571376" y="13978662"/>
                </a:lnTo>
                <a:lnTo>
                  <a:pt x="0" y="13978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8054" t="-71303" r="-4242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3112" y="9386738"/>
            <a:ext cx="1947647" cy="565254"/>
          </a:xfrm>
          <a:custGeom>
            <a:avLst/>
            <a:gdLst/>
            <a:ahLst/>
            <a:cxnLst/>
            <a:rect l="l" t="t" r="r" b="b"/>
            <a:pathLst>
              <a:path w="1947647" h="565254">
                <a:moveTo>
                  <a:pt x="0" y="0"/>
                </a:moveTo>
                <a:lnTo>
                  <a:pt x="1947647" y="0"/>
                </a:lnTo>
                <a:lnTo>
                  <a:pt x="1947647" y="565254"/>
                </a:lnTo>
                <a:lnTo>
                  <a:pt x="0" y="5652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34822" y="1028700"/>
            <a:ext cx="4590207" cy="1332188"/>
          </a:xfrm>
          <a:custGeom>
            <a:avLst/>
            <a:gdLst/>
            <a:ahLst/>
            <a:cxnLst/>
            <a:rect l="l" t="t" r="r" b="b"/>
            <a:pathLst>
              <a:path w="4590207" h="1332188">
                <a:moveTo>
                  <a:pt x="0" y="0"/>
                </a:moveTo>
                <a:lnTo>
                  <a:pt x="4590207" y="0"/>
                </a:lnTo>
                <a:lnTo>
                  <a:pt x="4590207" y="1332188"/>
                </a:lnTo>
                <a:lnTo>
                  <a:pt x="0" y="13321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722422" y="3068012"/>
            <a:ext cx="4843155" cy="561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49"/>
              </a:lnSpc>
              <a:spcBef>
                <a:spcPct val="0"/>
              </a:spcBef>
            </a:pPr>
            <a:r>
              <a:rPr lang="en-US" sz="3249">
                <a:solidFill>
                  <a:srgbClr val="FFFFFF"/>
                </a:solidFill>
                <a:latin typeface="Open Sans Bold"/>
              </a:rPr>
              <a:t>INTEGRANTES: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45808" y="4559949"/>
            <a:ext cx="4038600" cy="3498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2"/>
              </a:lnSpc>
            </a:pPr>
            <a:r>
              <a:rPr lang="en-US" sz="2508">
                <a:solidFill>
                  <a:srgbClr val="FFFFFF"/>
                </a:solidFill>
                <a:latin typeface="Open Sans"/>
              </a:rPr>
              <a:t>Fernando Ferreira Pessoa</a:t>
            </a:r>
          </a:p>
          <a:p>
            <a:pPr algn="ctr">
              <a:lnSpc>
                <a:spcPts val="3512"/>
              </a:lnSpc>
            </a:pPr>
            <a:r>
              <a:rPr lang="en-US" sz="2508">
                <a:solidFill>
                  <a:srgbClr val="FFFFFF"/>
                </a:solidFill>
                <a:latin typeface="Open Sans"/>
              </a:rPr>
              <a:t>RGM:11241104319</a:t>
            </a:r>
          </a:p>
          <a:p>
            <a:pPr algn="ctr">
              <a:lnSpc>
                <a:spcPts val="3512"/>
              </a:lnSpc>
            </a:pPr>
            <a:endParaRPr lang="en-US" sz="2508">
              <a:solidFill>
                <a:srgbClr val="FFFFFF"/>
              </a:solidFill>
              <a:latin typeface="Open Sans"/>
            </a:endParaRPr>
          </a:p>
          <a:p>
            <a:pPr algn="ctr">
              <a:lnSpc>
                <a:spcPts val="3512"/>
              </a:lnSpc>
            </a:pPr>
            <a:r>
              <a:rPr lang="en-US" sz="2508">
                <a:solidFill>
                  <a:srgbClr val="FFFFFF"/>
                </a:solidFill>
                <a:latin typeface="Open Sans"/>
              </a:rPr>
              <a:t>Miguel Barbosa de Oliveira</a:t>
            </a:r>
          </a:p>
          <a:p>
            <a:pPr algn="ctr">
              <a:lnSpc>
                <a:spcPts val="3512"/>
              </a:lnSpc>
            </a:pPr>
            <a:r>
              <a:rPr lang="en-US" sz="2508">
                <a:solidFill>
                  <a:srgbClr val="FFFFFF"/>
                </a:solidFill>
                <a:latin typeface="Open Sans"/>
              </a:rPr>
              <a:t>RGM:11241105062</a:t>
            </a:r>
          </a:p>
          <a:p>
            <a:pPr algn="ctr">
              <a:lnSpc>
                <a:spcPts val="3512"/>
              </a:lnSpc>
            </a:pPr>
            <a:endParaRPr lang="en-US" sz="2508">
              <a:solidFill>
                <a:srgbClr val="FFFFFF"/>
              </a:solidFill>
              <a:latin typeface="Open Sans"/>
            </a:endParaRPr>
          </a:p>
          <a:p>
            <a:pPr algn="ctr">
              <a:lnSpc>
                <a:spcPts val="3512"/>
              </a:lnSpc>
            </a:pPr>
            <a:r>
              <a:rPr lang="en-US" sz="2508">
                <a:solidFill>
                  <a:srgbClr val="FFFFFF"/>
                </a:solidFill>
                <a:latin typeface="Open Sans"/>
              </a:rPr>
              <a:t>Matheus Silva Costa</a:t>
            </a:r>
          </a:p>
          <a:p>
            <a:pPr marL="0" lvl="0" indent="0" algn="ctr">
              <a:lnSpc>
                <a:spcPts val="3512"/>
              </a:lnSpc>
              <a:spcBef>
                <a:spcPct val="0"/>
              </a:spcBef>
            </a:pPr>
            <a:r>
              <a:rPr lang="en-US" sz="2508">
                <a:solidFill>
                  <a:srgbClr val="FFFFFF"/>
                </a:solidFill>
                <a:latin typeface="Open Sans"/>
              </a:rPr>
              <a:t>RGM:11341104078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29925" y="4559949"/>
            <a:ext cx="5012267" cy="3498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2"/>
              </a:lnSpc>
            </a:pPr>
            <a:r>
              <a:rPr lang="en-US" sz="2508">
                <a:solidFill>
                  <a:srgbClr val="FFFFFF"/>
                </a:solidFill>
                <a:latin typeface="Open Sans"/>
              </a:rPr>
              <a:t>Gustavo Fernando Dias de Souza </a:t>
            </a:r>
          </a:p>
          <a:p>
            <a:pPr algn="ctr">
              <a:lnSpc>
                <a:spcPts val="3512"/>
              </a:lnSpc>
            </a:pPr>
            <a:r>
              <a:rPr lang="en-US" sz="2508">
                <a:solidFill>
                  <a:srgbClr val="FFFFFF"/>
                </a:solidFill>
                <a:latin typeface="Open Sans"/>
              </a:rPr>
              <a:t>RGM: 11241504553</a:t>
            </a:r>
          </a:p>
          <a:p>
            <a:pPr algn="ctr">
              <a:lnSpc>
                <a:spcPts val="3512"/>
              </a:lnSpc>
            </a:pPr>
            <a:endParaRPr lang="en-US" sz="2508">
              <a:solidFill>
                <a:srgbClr val="FFFFFF"/>
              </a:solidFill>
              <a:latin typeface="Open Sans"/>
            </a:endParaRPr>
          </a:p>
          <a:p>
            <a:pPr algn="ctr">
              <a:lnSpc>
                <a:spcPts val="3512"/>
              </a:lnSpc>
            </a:pPr>
            <a:r>
              <a:rPr lang="en-US" sz="2508">
                <a:solidFill>
                  <a:srgbClr val="FFFFFF"/>
                </a:solidFill>
                <a:latin typeface="Open Sans"/>
              </a:rPr>
              <a:t>Bruno Sena de Moura </a:t>
            </a:r>
          </a:p>
          <a:p>
            <a:pPr algn="ctr">
              <a:lnSpc>
                <a:spcPts val="3512"/>
              </a:lnSpc>
            </a:pPr>
            <a:r>
              <a:rPr lang="en-US" sz="2508">
                <a:solidFill>
                  <a:srgbClr val="FFFFFF"/>
                </a:solidFill>
                <a:latin typeface="Open Sans"/>
              </a:rPr>
              <a:t>RGM: 11241103829</a:t>
            </a:r>
          </a:p>
          <a:p>
            <a:pPr algn="ctr">
              <a:lnSpc>
                <a:spcPts val="3512"/>
              </a:lnSpc>
            </a:pPr>
            <a:endParaRPr lang="en-US" sz="2508">
              <a:solidFill>
                <a:srgbClr val="FFFFFF"/>
              </a:solidFill>
              <a:latin typeface="Open Sans"/>
            </a:endParaRPr>
          </a:p>
          <a:p>
            <a:pPr algn="ctr">
              <a:lnSpc>
                <a:spcPts val="3512"/>
              </a:lnSpc>
            </a:pPr>
            <a:r>
              <a:rPr lang="en-US" sz="2508">
                <a:solidFill>
                  <a:srgbClr val="FFFFFF"/>
                </a:solidFill>
                <a:latin typeface="Open Sans"/>
              </a:rPr>
              <a:t>Bianca Rodrigues de Oliveira </a:t>
            </a:r>
          </a:p>
          <a:p>
            <a:pPr marL="0" lvl="0" indent="0" algn="ctr">
              <a:lnSpc>
                <a:spcPts val="3512"/>
              </a:lnSpc>
              <a:spcBef>
                <a:spcPct val="0"/>
              </a:spcBef>
            </a:pPr>
            <a:r>
              <a:rPr lang="en-US" sz="2508">
                <a:solidFill>
                  <a:srgbClr val="FFFFFF"/>
                </a:solidFill>
                <a:latin typeface="Open Sans"/>
              </a:rPr>
              <a:t>RGM: 11241504536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59371" y="9420619"/>
            <a:ext cx="2562225" cy="47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9"/>
              </a:lnSpc>
            </a:pPr>
            <a:r>
              <a:rPr lang="en-US" sz="1413">
                <a:solidFill>
                  <a:srgbClr val="FFFFFF">
                    <a:alpha val="60000"/>
                  </a:srgbClr>
                </a:solidFill>
                <a:latin typeface="Ruda"/>
              </a:rPr>
              <a:t>Building Solutions</a:t>
            </a:r>
          </a:p>
          <a:p>
            <a:pPr marL="0" lvl="0" indent="0" algn="l">
              <a:lnSpc>
                <a:spcPts val="1979"/>
              </a:lnSpc>
              <a:spcBef>
                <a:spcPct val="0"/>
              </a:spcBef>
            </a:pPr>
            <a:r>
              <a:rPr lang="en-US" sz="1413">
                <a:solidFill>
                  <a:srgbClr val="FFFFFF">
                    <a:alpha val="60000"/>
                  </a:srgbClr>
                </a:solidFill>
                <a:latin typeface="Ruda"/>
              </a:rPr>
              <a:t>Trabalho Software Básico UMC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360572"/>
            <a:chOff x="0" y="0"/>
            <a:chExt cx="2408296" cy="27287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28710"/>
            </a:xfrm>
            <a:custGeom>
              <a:avLst/>
              <a:gdLst/>
              <a:ahLst/>
              <a:cxnLst/>
              <a:rect l="l" t="t" r="r" b="b"/>
              <a:pathLst>
                <a:path w="2408296" h="2728710">
                  <a:moveTo>
                    <a:pt x="0" y="0"/>
                  </a:moveTo>
                  <a:lnTo>
                    <a:pt x="2408296" y="0"/>
                  </a:lnTo>
                  <a:lnTo>
                    <a:pt x="2408296" y="2728710"/>
                  </a:lnTo>
                  <a:lnTo>
                    <a:pt x="0" y="272871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8296" cy="2766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819631" y="5419000"/>
            <a:ext cx="3781580" cy="4868000"/>
          </a:xfrm>
          <a:custGeom>
            <a:avLst/>
            <a:gdLst/>
            <a:ahLst/>
            <a:cxnLst/>
            <a:rect l="l" t="t" r="r" b="b"/>
            <a:pathLst>
              <a:path w="3781580" h="4868000">
                <a:moveTo>
                  <a:pt x="0" y="0"/>
                </a:moveTo>
                <a:lnTo>
                  <a:pt x="3781580" y="0"/>
                </a:lnTo>
                <a:lnTo>
                  <a:pt x="3781580" y="4868000"/>
                </a:lnTo>
                <a:lnTo>
                  <a:pt x="0" y="486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308474" y="7990472"/>
            <a:ext cx="4803895" cy="2580490"/>
            <a:chOff x="0" y="0"/>
            <a:chExt cx="6405193" cy="3440653"/>
          </a:xfrm>
        </p:grpSpPr>
        <p:sp>
          <p:nvSpPr>
            <p:cNvPr id="7" name="Freeform 7"/>
            <p:cNvSpPr/>
            <p:nvPr/>
          </p:nvSpPr>
          <p:spPr>
            <a:xfrm rot="5400000">
              <a:off x="3649136" y="1269978"/>
              <a:ext cx="3083943" cy="813179"/>
            </a:xfrm>
            <a:custGeom>
              <a:avLst/>
              <a:gdLst/>
              <a:ahLst/>
              <a:cxnLst/>
              <a:rect l="l" t="t" r="r" b="b"/>
              <a:pathLst>
                <a:path w="3083943" h="813179">
                  <a:moveTo>
                    <a:pt x="0" y="0"/>
                  </a:moveTo>
                  <a:lnTo>
                    <a:pt x="3083943" y="0"/>
                  </a:lnTo>
                  <a:lnTo>
                    <a:pt x="3083943" y="813179"/>
                  </a:lnTo>
                  <a:lnTo>
                    <a:pt x="0" y="813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5828" t="-199302" r="-15882" b="-200206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986559" y="0"/>
              <a:ext cx="2669383" cy="3099308"/>
            </a:xfrm>
            <a:custGeom>
              <a:avLst/>
              <a:gdLst/>
              <a:ahLst/>
              <a:cxnLst/>
              <a:rect l="l" t="t" r="r" b="b"/>
              <a:pathLst>
                <a:path w="2669383" h="3099308">
                  <a:moveTo>
                    <a:pt x="0" y="0"/>
                  </a:moveTo>
                  <a:lnTo>
                    <a:pt x="2669383" y="0"/>
                  </a:lnTo>
                  <a:lnTo>
                    <a:pt x="2669383" y="3099308"/>
                  </a:lnTo>
                  <a:lnTo>
                    <a:pt x="0" y="3099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5213" t="-6328" r="-15398" b="-616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958092"/>
              <a:ext cx="2403075" cy="2260447"/>
            </a:xfrm>
            <a:custGeom>
              <a:avLst/>
              <a:gdLst/>
              <a:ahLst/>
              <a:cxnLst/>
              <a:rect l="l" t="t" r="r" b="b"/>
              <a:pathLst>
                <a:path w="2403075" h="2260447">
                  <a:moveTo>
                    <a:pt x="0" y="0"/>
                  </a:moveTo>
                  <a:lnTo>
                    <a:pt x="2403075" y="0"/>
                  </a:lnTo>
                  <a:lnTo>
                    <a:pt x="2403075" y="2260447"/>
                  </a:lnTo>
                  <a:lnTo>
                    <a:pt x="0" y="2260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217" t="-5728" r="-4062" b="-8321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069812" y="2356905"/>
              <a:ext cx="2763163" cy="861634"/>
            </a:xfrm>
            <a:custGeom>
              <a:avLst/>
              <a:gdLst/>
              <a:ahLst/>
              <a:cxnLst/>
              <a:rect l="l" t="t" r="r" b="b"/>
              <a:pathLst>
                <a:path w="2763163" h="861634">
                  <a:moveTo>
                    <a:pt x="0" y="0"/>
                  </a:moveTo>
                  <a:lnTo>
                    <a:pt x="2763163" y="0"/>
                  </a:lnTo>
                  <a:lnTo>
                    <a:pt x="2763163" y="861634"/>
                  </a:lnTo>
                  <a:lnTo>
                    <a:pt x="0" y="861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10666" b="-110022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24000">
              <a:off x="3574113" y="1853462"/>
              <a:ext cx="2836551" cy="1597035"/>
            </a:xfrm>
            <a:custGeom>
              <a:avLst/>
              <a:gdLst/>
              <a:ahLst/>
              <a:cxnLst/>
              <a:rect l="l" t="t" r="r" b="b"/>
              <a:pathLst>
                <a:path w="2836551" h="1597035">
                  <a:moveTo>
                    <a:pt x="11012" y="0"/>
                  </a:moveTo>
                  <a:lnTo>
                    <a:pt x="2836552" y="19726"/>
                  </a:lnTo>
                  <a:lnTo>
                    <a:pt x="2825540" y="1597035"/>
                  </a:lnTo>
                  <a:lnTo>
                    <a:pt x="0" y="1577309"/>
                  </a:lnTo>
                  <a:lnTo>
                    <a:pt x="11012" y="0"/>
                  </a:lnTo>
                  <a:close/>
                </a:path>
              </a:pathLst>
            </a:custGeom>
            <a:blipFill>
              <a:blip r:embed="rId7"/>
              <a:stretch>
                <a:fillRect l="-6465" t="-57077" r="-6441" b="-43460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2150560" y="7252107"/>
            <a:ext cx="4141182" cy="1758908"/>
            <a:chOff x="0" y="0"/>
            <a:chExt cx="5521576" cy="2345211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5521576" cy="2345211"/>
              <a:chOff x="0" y="0"/>
              <a:chExt cx="1090682" cy="46325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090682" cy="463252"/>
              </a:xfrm>
              <a:custGeom>
                <a:avLst/>
                <a:gdLst/>
                <a:ahLst/>
                <a:cxnLst/>
                <a:rect l="l" t="t" r="r" b="b"/>
                <a:pathLst>
                  <a:path w="1090682" h="463252">
                    <a:moveTo>
                      <a:pt x="95344" y="0"/>
                    </a:moveTo>
                    <a:lnTo>
                      <a:pt x="995337" y="0"/>
                    </a:lnTo>
                    <a:cubicBezTo>
                      <a:pt x="1047995" y="0"/>
                      <a:pt x="1090682" y="42687"/>
                      <a:pt x="1090682" y="95344"/>
                    </a:cubicBezTo>
                    <a:lnTo>
                      <a:pt x="1090682" y="367907"/>
                    </a:lnTo>
                    <a:cubicBezTo>
                      <a:pt x="1090682" y="420564"/>
                      <a:pt x="1047995" y="463252"/>
                      <a:pt x="995337" y="463252"/>
                    </a:cubicBezTo>
                    <a:lnTo>
                      <a:pt x="95344" y="463252"/>
                    </a:lnTo>
                    <a:cubicBezTo>
                      <a:pt x="42687" y="463252"/>
                      <a:pt x="0" y="420564"/>
                      <a:pt x="0" y="367907"/>
                    </a:cubicBezTo>
                    <a:lnTo>
                      <a:pt x="0" y="95344"/>
                    </a:lnTo>
                    <a:cubicBezTo>
                      <a:pt x="0" y="42687"/>
                      <a:pt x="42687" y="0"/>
                      <a:pt x="95344" y="0"/>
                    </a:cubicBezTo>
                    <a:close/>
                  </a:path>
                </a:pathLst>
              </a:custGeom>
              <a:solidFill>
                <a:srgbClr val="444444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090682" cy="5013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91971" y="-190500"/>
              <a:ext cx="628234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499"/>
                </a:lnSpc>
              </a:pPr>
              <a:r>
                <a:rPr lang="en-US" sz="6999">
                  <a:solidFill>
                    <a:srgbClr val="15D871"/>
                  </a:solidFill>
                  <a:latin typeface="Clear Sans Bold"/>
                </a:rPr>
                <a:t>“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33755" y="771681"/>
              <a:ext cx="4860644" cy="1209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59"/>
                </a:lnSpc>
              </a:pPr>
              <a:r>
                <a:rPr lang="en-US" sz="2506">
                  <a:solidFill>
                    <a:srgbClr val="FFFFFF"/>
                  </a:solidFill>
                  <a:latin typeface="Ruda"/>
                </a:rPr>
                <a:t>Inovação é você fazer do complexo o</a:t>
              </a:r>
              <a:r>
                <a:rPr lang="en-US" sz="2506">
                  <a:solidFill>
                    <a:srgbClr val="FFFFFF"/>
                  </a:solidFill>
                  <a:latin typeface="Ruda Bold"/>
                </a:rPr>
                <a:t> </a:t>
              </a:r>
              <a:r>
                <a:rPr lang="en-US" sz="2506">
                  <a:solidFill>
                    <a:srgbClr val="FFFFFF"/>
                  </a:solidFill>
                  <a:latin typeface="Ruda Heavy"/>
                </a:rPr>
                <a:t>simples.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443112" y="9337521"/>
            <a:ext cx="1947647" cy="565254"/>
          </a:xfrm>
          <a:custGeom>
            <a:avLst/>
            <a:gdLst/>
            <a:ahLst/>
            <a:cxnLst/>
            <a:rect l="l" t="t" r="r" b="b"/>
            <a:pathLst>
              <a:path w="1947647" h="565254">
                <a:moveTo>
                  <a:pt x="0" y="0"/>
                </a:moveTo>
                <a:lnTo>
                  <a:pt x="1947647" y="0"/>
                </a:lnTo>
                <a:lnTo>
                  <a:pt x="1947647" y="565254"/>
                </a:lnTo>
                <a:lnTo>
                  <a:pt x="0" y="5652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08000" y="3505851"/>
            <a:ext cx="5728001" cy="1930591"/>
          </a:xfrm>
          <a:custGeom>
            <a:avLst/>
            <a:gdLst/>
            <a:ahLst/>
            <a:cxnLst/>
            <a:rect l="l" t="t" r="r" b="b"/>
            <a:pathLst>
              <a:path w="5728001" h="1930591">
                <a:moveTo>
                  <a:pt x="0" y="0"/>
                </a:moveTo>
                <a:lnTo>
                  <a:pt x="5728000" y="0"/>
                </a:lnTo>
                <a:lnTo>
                  <a:pt x="5728000" y="1930592"/>
                </a:lnTo>
                <a:lnTo>
                  <a:pt x="0" y="19305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759371" y="9420619"/>
            <a:ext cx="2510911" cy="48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9"/>
              </a:lnSpc>
            </a:pPr>
            <a:r>
              <a:rPr lang="en-US" sz="1413">
                <a:solidFill>
                  <a:srgbClr val="000000">
                    <a:alpha val="33725"/>
                  </a:srgbClr>
                </a:solidFill>
                <a:latin typeface="Ruda"/>
              </a:rPr>
              <a:t>Building Solutions</a:t>
            </a:r>
          </a:p>
          <a:p>
            <a:pPr marL="0" lvl="0" indent="0" algn="l">
              <a:lnSpc>
                <a:spcPts val="1979"/>
              </a:lnSpc>
              <a:spcBef>
                <a:spcPct val="0"/>
              </a:spcBef>
            </a:pPr>
            <a:r>
              <a:rPr lang="en-US" sz="1413">
                <a:solidFill>
                  <a:srgbClr val="000000">
                    <a:alpha val="33725"/>
                  </a:srgbClr>
                </a:solidFill>
                <a:latin typeface="Ruda"/>
              </a:rPr>
              <a:t>Trabalho Software Básico UMC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48945" y="1529715"/>
            <a:ext cx="5944413" cy="4764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199">
                <a:solidFill>
                  <a:srgbClr val="FFFFFF"/>
                </a:solidFill>
                <a:latin typeface="Ruda Heavy"/>
              </a:rPr>
              <a:t>Facilitar a montagem de computadores</a:t>
            </a:r>
            <a:r>
              <a:rPr lang="en-US" sz="3199">
                <a:solidFill>
                  <a:srgbClr val="FFFFFF"/>
                </a:solidFill>
                <a:latin typeface="Ruda"/>
              </a:rPr>
              <a:t>, especialmente para aqueles que não possuem experiência na escolha de componentes de hardware. </a:t>
            </a:r>
            <a:r>
              <a:rPr lang="en-US" sz="3199">
                <a:solidFill>
                  <a:srgbClr val="FFFFFF"/>
                </a:solidFill>
                <a:latin typeface="Ruda Heavy"/>
              </a:rPr>
              <a:t>Sem a complexidade</a:t>
            </a:r>
            <a:r>
              <a:rPr lang="en-US" sz="3199">
                <a:solidFill>
                  <a:srgbClr val="FFFFFF"/>
                </a:solidFill>
                <a:latin typeface="Ruda"/>
              </a:rPr>
              <a:t> e a confusão que geralmente acompanham essa tarefa. 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09179">
            <a:off x="-3311841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09179" flipH="1" flipV="1">
            <a:off x="8462137" y="-884073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12648630" y="12648630"/>
                </a:moveTo>
                <a:lnTo>
                  <a:pt x="0" y="12648630"/>
                </a:lnTo>
                <a:lnTo>
                  <a:pt x="0" y="0"/>
                </a:lnTo>
                <a:lnTo>
                  <a:pt x="12648630" y="0"/>
                </a:lnTo>
                <a:lnTo>
                  <a:pt x="12648630" y="1264863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3112" y="9386738"/>
            <a:ext cx="1947647" cy="565254"/>
          </a:xfrm>
          <a:custGeom>
            <a:avLst/>
            <a:gdLst/>
            <a:ahLst/>
            <a:cxnLst/>
            <a:rect l="l" t="t" r="r" b="b"/>
            <a:pathLst>
              <a:path w="1947647" h="565254">
                <a:moveTo>
                  <a:pt x="0" y="0"/>
                </a:moveTo>
                <a:lnTo>
                  <a:pt x="1947647" y="0"/>
                </a:lnTo>
                <a:lnTo>
                  <a:pt x="1947647" y="565254"/>
                </a:lnTo>
                <a:lnTo>
                  <a:pt x="0" y="565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671832" y="1028700"/>
            <a:ext cx="4944336" cy="1228884"/>
          </a:xfrm>
          <a:custGeom>
            <a:avLst/>
            <a:gdLst/>
            <a:ahLst/>
            <a:cxnLst/>
            <a:rect l="l" t="t" r="r" b="b"/>
            <a:pathLst>
              <a:path w="4944336" h="1228884">
                <a:moveTo>
                  <a:pt x="0" y="0"/>
                </a:moveTo>
                <a:lnTo>
                  <a:pt x="4944336" y="0"/>
                </a:lnTo>
                <a:lnTo>
                  <a:pt x="4944336" y="1228884"/>
                </a:lnTo>
                <a:lnTo>
                  <a:pt x="0" y="12288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621384" y="3044464"/>
            <a:ext cx="6209766" cy="6080488"/>
            <a:chOff x="0" y="0"/>
            <a:chExt cx="895227" cy="8765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95227" cy="876590"/>
            </a:xfrm>
            <a:custGeom>
              <a:avLst/>
              <a:gdLst/>
              <a:ahLst/>
              <a:cxnLst/>
              <a:rect l="l" t="t" r="r" b="b"/>
              <a:pathLst>
                <a:path w="895227" h="876590">
                  <a:moveTo>
                    <a:pt x="28675" y="0"/>
                  </a:moveTo>
                  <a:lnTo>
                    <a:pt x="866552" y="0"/>
                  </a:lnTo>
                  <a:cubicBezTo>
                    <a:pt x="882389" y="0"/>
                    <a:pt x="895227" y="12838"/>
                    <a:pt x="895227" y="28675"/>
                  </a:cubicBezTo>
                  <a:lnTo>
                    <a:pt x="895227" y="847915"/>
                  </a:lnTo>
                  <a:cubicBezTo>
                    <a:pt x="895227" y="863752"/>
                    <a:pt x="882389" y="876590"/>
                    <a:pt x="866552" y="876590"/>
                  </a:cubicBezTo>
                  <a:lnTo>
                    <a:pt x="28675" y="876590"/>
                  </a:lnTo>
                  <a:cubicBezTo>
                    <a:pt x="12838" y="876590"/>
                    <a:pt x="0" y="863752"/>
                    <a:pt x="0" y="847915"/>
                  </a:cubicBezTo>
                  <a:lnTo>
                    <a:pt x="0" y="28675"/>
                  </a:lnTo>
                  <a:cubicBezTo>
                    <a:pt x="0" y="12838"/>
                    <a:pt x="12838" y="0"/>
                    <a:pt x="28675" y="0"/>
                  </a:cubicBezTo>
                  <a:close/>
                </a:path>
              </a:pathLst>
            </a:custGeom>
            <a:blipFill>
              <a:blip r:embed="rId6"/>
              <a:stretch>
                <a:fillRect t="-47" b="-2078"/>
              </a:stretch>
            </a:blipFill>
            <a:ln w="76200" cap="rnd">
              <a:solidFill>
                <a:srgbClr val="13B861"/>
              </a:solidFill>
              <a:prstDash val="solid"/>
              <a:round/>
            </a:ln>
          </p:spPr>
        </p:sp>
      </p:grpSp>
      <p:sp>
        <p:nvSpPr>
          <p:cNvPr id="8" name="Freeform 8"/>
          <p:cNvSpPr/>
          <p:nvPr/>
        </p:nvSpPr>
        <p:spPr>
          <a:xfrm>
            <a:off x="9240734" y="3875004"/>
            <a:ext cx="1036621" cy="678987"/>
          </a:xfrm>
          <a:custGeom>
            <a:avLst/>
            <a:gdLst/>
            <a:ahLst/>
            <a:cxnLst/>
            <a:rect l="l" t="t" r="r" b="b"/>
            <a:pathLst>
              <a:path w="1036621" h="678987">
                <a:moveTo>
                  <a:pt x="0" y="0"/>
                </a:moveTo>
                <a:lnTo>
                  <a:pt x="1036622" y="0"/>
                </a:lnTo>
                <a:lnTo>
                  <a:pt x="1036622" y="678987"/>
                </a:lnTo>
                <a:lnTo>
                  <a:pt x="0" y="6789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90759" y="3337491"/>
            <a:ext cx="7696341" cy="431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4"/>
              </a:lnSpc>
            </a:pPr>
            <a:r>
              <a:rPr lang="en-US" sz="3083">
                <a:solidFill>
                  <a:srgbClr val="FFFFFF"/>
                </a:solidFill>
                <a:latin typeface="Poppins"/>
              </a:rPr>
              <a:t>• Desconhecimento técnico</a:t>
            </a:r>
          </a:p>
          <a:p>
            <a:pPr algn="l">
              <a:lnSpc>
                <a:spcPts val="5734"/>
              </a:lnSpc>
            </a:pPr>
            <a:r>
              <a:rPr lang="en-US" sz="3083">
                <a:solidFill>
                  <a:srgbClr val="FFFFFF"/>
                </a:solidFill>
                <a:latin typeface="Poppins"/>
              </a:rPr>
              <a:t>• Diversidade de opções</a:t>
            </a:r>
          </a:p>
          <a:p>
            <a:pPr algn="l">
              <a:lnSpc>
                <a:spcPts val="5734"/>
              </a:lnSpc>
            </a:pPr>
            <a:r>
              <a:rPr lang="en-US" sz="3083">
                <a:solidFill>
                  <a:srgbClr val="FFFFFF"/>
                </a:solidFill>
                <a:latin typeface="Poppins"/>
              </a:rPr>
              <a:t>• Marketing enganoso</a:t>
            </a:r>
          </a:p>
          <a:p>
            <a:pPr algn="l">
              <a:lnSpc>
                <a:spcPts val="5734"/>
              </a:lnSpc>
            </a:pPr>
            <a:r>
              <a:rPr lang="en-US" sz="3083">
                <a:solidFill>
                  <a:srgbClr val="FFFFFF"/>
                </a:solidFill>
                <a:latin typeface="Poppins"/>
              </a:rPr>
              <a:t>• Compatibilidade e integração</a:t>
            </a:r>
          </a:p>
          <a:p>
            <a:pPr algn="l">
              <a:lnSpc>
                <a:spcPts val="5734"/>
              </a:lnSpc>
            </a:pPr>
            <a:r>
              <a:rPr lang="en-US" sz="3083">
                <a:solidFill>
                  <a:srgbClr val="FFFFFF"/>
                </a:solidFill>
                <a:latin typeface="Poppins"/>
              </a:rPr>
              <a:t>• Falta de fontes confiáveis</a:t>
            </a:r>
          </a:p>
          <a:p>
            <a:pPr algn="l">
              <a:lnSpc>
                <a:spcPts val="5734"/>
              </a:lnSpc>
            </a:pPr>
            <a:r>
              <a:rPr lang="en-US" sz="3083">
                <a:solidFill>
                  <a:srgbClr val="FFFFFF"/>
                </a:solidFill>
                <a:latin typeface="Poppins"/>
              </a:rPr>
              <a:t>• Experiência do usuário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59371" y="9420619"/>
            <a:ext cx="2562225" cy="47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9"/>
              </a:lnSpc>
            </a:pPr>
            <a:r>
              <a:rPr lang="en-US" sz="1413">
                <a:solidFill>
                  <a:srgbClr val="FFFFFF">
                    <a:alpha val="60000"/>
                  </a:srgbClr>
                </a:solidFill>
                <a:latin typeface="Ruda"/>
              </a:rPr>
              <a:t>Building Solutions</a:t>
            </a:r>
          </a:p>
          <a:p>
            <a:pPr marL="0" lvl="0" indent="0" algn="l">
              <a:lnSpc>
                <a:spcPts val="1979"/>
              </a:lnSpc>
              <a:spcBef>
                <a:spcPct val="0"/>
              </a:spcBef>
            </a:pPr>
            <a:r>
              <a:rPr lang="en-US" sz="1413">
                <a:solidFill>
                  <a:srgbClr val="FFFFFF">
                    <a:alpha val="60000"/>
                  </a:srgbClr>
                </a:solidFill>
                <a:latin typeface="Ruda"/>
              </a:rPr>
              <a:t>Trabalho Software Básico UMC </a:t>
            </a:r>
          </a:p>
        </p:txBody>
      </p:sp>
      <p:sp>
        <p:nvSpPr>
          <p:cNvPr id="11" name="TextBox 11"/>
          <p:cNvSpPr txBox="1"/>
          <p:nvPr/>
        </p:nvSpPr>
        <p:spPr>
          <a:xfrm rot="-509285">
            <a:off x="8018736" y="3147569"/>
            <a:ext cx="1951489" cy="586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7"/>
              </a:lnSpc>
            </a:pPr>
            <a:r>
              <a:rPr lang="en-US" sz="1662">
                <a:solidFill>
                  <a:srgbClr val="FFFFFF"/>
                </a:solidFill>
                <a:latin typeface="Six Hands Marker"/>
              </a:rPr>
              <a:t>O QUE QUEREMOS</a:t>
            </a:r>
          </a:p>
          <a:p>
            <a:pPr marL="0" lvl="0" indent="0" algn="ctr">
              <a:lnSpc>
                <a:spcPts val="2327"/>
              </a:lnSpc>
              <a:spcBef>
                <a:spcPct val="0"/>
              </a:spcBef>
            </a:pPr>
            <a:r>
              <a:rPr lang="en-US" sz="1662">
                <a:solidFill>
                  <a:srgbClr val="FFFFFF"/>
                </a:solidFill>
                <a:latin typeface="Six Hands Marker"/>
              </a:rPr>
              <a:t>MOSTRAR</a:t>
            </a: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09179">
            <a:off x="-3311841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09179" flipH="1" flipV="1">
            <a:off x="8462137" y="-884073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12648630" y="12648630"/>
                </a:moveTo>
                <a:lnTo>
                  <a:pt x="0" y="12648630"/>
                </a:lnTo>
                <a:lnTo>
                  <a:pt x="0" y="0"/>
                </a:lnTo>
                <a:lnTo>
                  <a:pt x="12648630" y="0"/>
                </a:lnTo>
                <a:lnTo>
                  <a:pt x="12648630" y="1264863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3112" y="9386738"/>
            <a:ext cx="1947647" cy="565254"/>
          </a:xfrm>
          <a:custGeom>
            <a:avLst/>
            <a:gdLst/>
            <a:ahLst/>
            <a:cxnLst/>
            <a:rect l="l" t="t" r="r" b="b"/>
            <a:pathLst>
              <a:path w="1947647" h="565254">
                <a:moveTo>
                  <a:pt x="0" y="0"/>
                </a:moveTo>
                <a:lnTo>
                  <a:pt x="1947647" y="0"/>
                </a:lnTo>
                <a:lnTo>
                  <a:pt x="1947647" y="565254"/>
                </a:lnTo>
                <a:lnTo>
                  <a:pt x="0" y="565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121012" y="2088799"/>
            <a:ext cx="4433816" cy="2448702"/>
            <a:chOff x="0" y="0"/>
            <a:chExt cx="1723930" cy="9520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23930" cy="952090"/>
            </a:xfrm>
            <a:custGeom>
              <a:avLst/>
              <a:gdLst/>
              <a:ahLst/>
              <a:cxnLst/>
              <a:rect l="l" t="t" r="r" b="b"/>
              <a:pathLst>
                <a:path w="1723930" h="952090">
                  <a:moveTo>
                    <a:pt x="40160" y="0"/>
                  </a:moveTo>
                  <a:lnTo>
                    <a:pt x="1683769" y="0"/>
                  </a:lnTo>
                  <a:cubicBezTo>
                    <a:pt x="1705949" y="0"/>
                    <a:pt x="1723930" y="17980"/>
                    <a:pt x="1723930" y="40160"/>
                  </a:cubicBezTo>
                  <a:lnTo>
                    <a:pt x="1723930" y="911930"/>
                  </a:lnTo>
                  <a:cubicBezTo>
                    <a:pt x="1723930" y="934109"/>
                    <a:pt x="1705949" y="952090"/>
                    <a:pt x="1683769" y="952090"/>
                  </a:cubicBezTo>
                  <a:lnTo>
                    <a:pt x="40160" y="952090"/>
                  </a:lnTo>
                  <a:cubicBezTo>
                    <a:pt x="17980" y="952090"/>
                    <a:pt x="0" y="934109"/>
                    <a:pt x="0" y="911930"/>
                  </a:cubicBezTo>
                  <a:lnTo>
                    <a:pt x="0" y="40160"/>
                  </a:lnTo>
                  <a:cubicBezTo>
                    <a:pt x="0" y="17980"/>
                    <a:pt x="17980" y="0"/>
                    <a:pt x="4016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3026032" y="2088799"/>
            <a:ext cx="3909762" cy="2589177"/>
            <a:chOff x="0" y="0"/>
            <a:chExt cx="1344247" cy="8902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4247" cy="890206"/>
            </a:xfrm>
            <a:custGeom>
              <a:avLst/>
              <a:gdLst/>
              <a:ahLst/>
              <a:cxnLst/>
              <a:rect l="l" t="t" r="r" b="b"/>
              <a:pathLst>
                <a:path w="1344247" h="890206">
                  <a:moveTo>
                    <a:pt x="45543" y="0"/>
                  </a:moveTo>
                  <a:lnTo>
                    <a:pt x="1298704" y="0"/>
                  </a:lnTo>
                  <a:cubicBezTo>
                    <a:pt x="1310783" y="0"/>
                    <a:pt x="1322367" y="4798"/>
                    <a:pt x="1330908" y="13339"/>
                  </a:cubicBezTo>
                  <a:cubicBezTo>
                    <a:pt x="1339449" y="21880"/>
                    <a:pt x="1344247" y="33465"/>
                    <a:pt x="1344247" y="45543"/>
                  </a:cubicBezTo>
                  <a:lnTo>
                    <a:pt x="1344247" y="844663"/>
                  </a:lnTo>
                  <a:cubicBezTo>
                    <a:pt x="1344247" y="856742"/>
                    <a:pt x="1339449" y="868326"/>
                    <a:pt x="1330908" y="876867"/>
                  </a:cubicBezTo>
                  <a:cubicBezTo>
                    <a:pt x="1322367" y="885408"/>
                    <a:pt x="1310783" y="890206"/>
                    <a:pt x="1298704" y="890206"/>
                  </a:cubicBezTo>
                  <a:lnTo>
                    <a:pt x="45543" y="890206"/>
                  </a:lnTo>
                  <a:cubicBezTo>
                    <a:pt x="33465" y="890206"/>
                    <a:pt x="21880" y="885408"/>
                    <a:pt x="13339" y="876867"/>
                  </a:cubicBezTo>
                  <a:cubicBezTo>
                    <a:pt x="4798" y="868326"/>
                    <a:pt x="0" y="856742"/>
                    <a:pt x="0" y="844663"/>
                  </a:cubicBezTo>
                  <a:lnTo>
                    <a:pt x="0" y="45543"/>
                  </a:lnTo>
                  <a:cubicBezTo>
                    <a:pt x="0" y="33465"/>
                    <a:pt x="4798" y="21880"/>
                    <a:pt x="13339" y="13339"/>
                  </a:cubicBezTo>
                  <a:cubicBezTo>
                    <a:pt x="21880" y="4798"/>
                    <a:pt x="33465" y="0"/>
                    <a:pt x="45543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8121012" y="5504815"/>
            <a:ext cx="4564796" cy="3388690"/>
            <a:chOff x="0" y="0"/>
            <a:chExt cx="1259489" cy="9349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89" cy="934985"/>
            </a:xfrm>
            <a:custGeom>
              <a:avLst/>
              <a:gdLst/>
              <a:ahLst/>
              <a:cxnLst/>
              <a:rect l="l" t="t" r="r" b="b"/>
              <a:pathLst>
                <a:path w="1259489" h="934985">
                  <a:moveTo>
                    <a:pt x="39008" y="0"/>
                  </a:moveTo>
                  <a:lnTo>
                    <a:pt x="1220481" y="0"/>
                  </a:lnTo>
                  <a:cubicBezTo>
                    <a:pt x="1242024" y="0"/>
                    <a:pt x="1259489" y="17465"/>
                    <a:pt x="1259489" y="39008"/>
                  </a:cubicBezTo>
                  <a:lnTo>
                    <a:pt x="1259489" y="895977"/>
                  </a:lnTo>
                  <a:cubicBezTo>
                    <a:pt x="1259489" y="917521"/>
                    <a:pt x="1242024" y="934985"/>
                    <a:pt x="1220481" y="934985"/>
                  </a:cubicBezTo>
                  <a:lnTo>
                    <a:pt x="39008" y="934985"/>
                  </a:lnTo>
                  <a:cubicBezTo>
                    <a:pt x="17465" y="934985"/>
                    <a:pt x="0" y="917521"/>
                    <a:pt x="0" y="895977"/>
                  </a:cubicBezTo>
                  <a:lnTo>
                    <a:pt x="0" y="39008"/>
                  </a:lnTo>
                  <a:cubicBezTo>
                    <a:pt x="0" y="17465"/>
                    <a:pt x="17465" y="0"/>
                    <a:pt x="39008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5722468" y="641382"/>
            <a:ext cx="7666910" cy="774636"/>
          </a:xfrm>
          <a:custGeom>
            <a:avLst/>
            <a:gdLst/>
            <a:ahLst/>
            <a:cxnLst/>
            <a:rect l="l" t="t" r="r" b="b"/>
            <a:pathLst>
              <a:path w="7666910" h="774636">
                <a:moveTo>
                  <a:pt x="0" y="0"/>
                </a:moveTo>
                <a:lnTo>
                  <a:pt x="7666910" y="0"/>
                </a:lnTo>
                <a:lnTo>
                  <a:pt x="7666910" y="774636"/>
                </a:lnTo>
                <a:lnTo>
                  <a:pt x="0" y="7746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3077358" y="5904232"/>
            <a:ext cx="4049617" cy="1901931"/>
            <a:chOff x="0" y="0"/>
            <a:chExt cx="1730024" cy="8125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30024" cy="812518"/>
            </a:xfrm>
            <a:custGeom>
              <a:avLst/>
              <a:gdLst/>
              <a:ahLst/>
              <a:cxnLst/>
              <a:rect l="l" t="t" r="r" b="b"/>
              <a:pathLst>
                <a:path w="1730024" h="812518">
                  <a:moveTo>
                    <a:pt x="43971" y="0"/>
                  </a:moveTo>
                  <a:lnTo>
                    <a:pt x="1686053" y="0"/>
                  </a:lnTo>
                  <a:cubicBezTo>
                    <a:pt x="1710337" y="0"/>
                    <a:pt x="1730024" y="19686"/>
                    <a:pt x="1730024" y="43971"/>
                  </a:cubicBezTo>
                  <a:lnTo>
                    <a:pt x="1730024" y="768547"/>
                  </a:lnTo>
                  <a:cubicBezTo>
                    <a:pt x="1730024" y="792831"/>
                    <a:pt x="1710337" y="812518"/>
                    <a:pt x="1686053" y="812518"/>
                  </a:cubicBezTo>
                  <a:lnTo>
                    <a:pt x="43971" y="812518"/>
                  </a:lnTo>
                  <a:cubicBezTo>
                    <a:pt x="19686" y="812518"/>
                    <a:pt x="0" y="792831"/>
                    <a:pt x="0" y="768547"/>
                  </a:cubicBezTo>
                  <a:lnTo>
                    <a:pt x="0" y="43971"/>
                  </a:lnTo>
                  <a:cubicBezTo>
                    <a:pt x="0" y="19686"/>
                    <a:pt x="19686" y="0"/>
                    <a:pt x="43971" y="0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2759371" y="9420619"/>
            <a:ext cx="2562225" cy="47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9"/>
              </a:lnSpc>
            </a:pPr>
            <a:r>
              <a:rPr lang="en-US" sz="1413">
                <a:solidFill>
                  <a:srgbClr val="FFFFFF">
                    <a:alpha val="60000"/>
                  </a:srgbClr>
                </a:solidFill>
                <a:latin typeface="Ruda"/>
              </a:rPr>
              <a:t>Building Solutions</a:t>
            </a:r>
          </a:p>
          <a:p>
            <a:pPr marL="0" lvl="0" indent="0" algn="l">
              <a:lnSpc>
                <a:spcPts val="1979"/>
              </a:lnSpc>
              <a:spcBef>
                <a:spcPct val="0"/>
              </a:spcBef>
            </a:pPr>
            <a:r>
              <a:rPr lang="en-US" sz="1413">
                <a:solidFill>
                  <a:srgbClr val="FFFFFF">
                    <a:alpha val="60000"/>
                  </a:srgbClr>
                </a:solidFill>
                <a:latin typeface="Ruda"/>
              </a:rPr>
              <a:t>Trabalho Software Básico UMC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4844" y="3844311"/>
            <a:ext cx="6702293" cy="301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6"/>
              </a:lnSpc>
            </a:pPr>
            <a:r>
              <a:rPr lang="en-US" sz="2685">
                <a:solidFill>
                  <a:srgbClr val="FFFFFF"/>
                </a:solidFill>
                <a:latin typeface="Poppins"/>
              </a:rPr>
              <a:t>• Pesquisa do site Tom's Hardware</a:t>
            </a:r>
          </a:p>
          <a:p>
            <a:pPr algn="l">
              <a:lnSpc>
                <a:spcPts val="4806"/>
              </a:lnSpc>
            </a:pPr>
            <a:r>
              <a:rPr lang="en-US" sz="2685">
                <a:solidFill>
                  <a:srgbClr val="FFFFFF"/>
                </a:solidFill>
                <a:latin typeface="Poppins"/>
              </a:rPr>
              <a:t>• Matéria da RedSwitches</a:t>
            </a:r>
          </a:p>
          <a:p>
            <a:pPr algn="l">
              <a:lnSpc>
                <a:spcPts val="4806"/>
              </a:lnSpc>
            </a:pPr>
            <a:r>
              <a:rPr lang="en-US" sz="2685">
                <a:solidFill>
                  <a:srgbClr val="FFFFFF"/>
                </a:solidFill>
                <a:latin typeface="Poppins"/>
              </a:rPr>
              <a:t>• Relatório da Deloitte United States</a:t>
            </a:r>
          </a:p>
          <a:p>
            <a:pPr algn="l">
              <a:lnSpc>
                <a:spcPts val="4806"/>
              </a:lnSpc>
            </a:pPr>
            <a:r>
              <a:rPr lang="en-US" sz="2685">
                <a:solidFill>
                  <a:srgbClr val="FFFFFF"/>
                </a:solidFill>
                <a:latin typeface="Poppins"/>
              </a:rPr>
              <a:t>• Estudos do Center for Strategic and</a:t>
            </a:r>
          </a:p>
          <a:p>
            <a:pPr algn="l">
              <a:lnSpc>
                <a:spcPts val="4806"/>
              </a:lnSpc>
            </a:pPr>
            <a:r>
              <a:rPr lang="en-US" sz="2685">
                <a:solidFill>
                  <a:srgbClr val="FFFFFF"/>
                </a:solidFill>
                <a:latin typeface="Poppins"/>
              </a:rPr>
              <a:t>Internacional Studies (CSIS)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21012" y="4692510"/>
            <a:ext cx="3430323" cy="55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04"/>
              </a:lnSpc>
              <a:spcBef>
                <a:spcPct val="0"/>
              </a:spcBef>
            </a:pPr>
            <a:r>
              <a:rPr lang="en-US" sz="1574">
                <a:solidFill>
                  <a:srgbClr val="FFFFFF"/>
                </a:solidFill>
                <a:latin typeface="Six Hands Marker"/>
              </a:rPr>
              <a:t>SSD vs HDD Tested: What’s the Difference and Which Is Better?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77358" y="4828857"/>
            <a:ext cx="3807110" cy="611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46"/>
              </a:lnSpc>
              <a:spcBef>
                <a:spcPct val="0"/>
              </a:spcBef>
            </a:pPr>
            <a:r>
              <a:rPr lang="en-US" sz="1747">
                <a:solidFill>
                  <a:srgbClr val="FFFFFF"/>
                </a:solidFill>
                <a:latin typeface="Six Hands Marker"/>
              </a:rPr>
              <a:t>Best SSDs 2024: From Budget SATA to Blazing-Fast NVMe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21012" y="8981424"/>
            <a:ext cx="4564796" cy="908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46"/>
              </a:lnSpc>
              <a:spcBef>
                <a:spcPct val="0"/>
              </a:spcBef>
            </a:pPr>
            <a:r>
              <a:rPr lang="en-US" sz="1747">
                <a:solidFill>
                  <a:srgbClr val="FFFFFF"/>
                </a:solidFill>
                <a:latin typeface="Six Hands Marker"/>
              </a:rPr>
              <a:t>Relatório sobre aumento de utilização de virtualização e declínio de alocação de hardware.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28684" y="7958564"/>
            <a:ext cx="3807110" cy="908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46"/>
              </a:lnSpc>
              <a:spcBef>
                <a:spcPct val="0"/>
              </a:spcBef>
            </a:pPr>
            <a:r>
              <a:rPr lang="en-US" sz="1747">
                <a:solidFill>
                  <a:srgbClr val="FFFFFF"/>
                </a:solidFill>
                <a:latin typeface="Six Hands Marker"/>
              </a:rPr>
              <a:t>CSI mostrando que o rumo da tecnologia tem se encaminhando mais para hardware.</a:t>
            </a: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09179">
            <a:off x="-3311841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09179" flipH="1" flipV="1">
            <a:off x="8462137" y="-884073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12648630" y="12648630"/>
                </a:moveTo>
                <a:lnTo>
                  <a:pt x="0" y="12648630"/>
                </a:lnTo>
                <a:lnTo>
                  <a:pt x="0" y="0"/>
                </a:lnTo>
                <a:lnTo>
                  <a:pt x="12648630" y="0"/>
                </a:lnTo>
                <a:lnTo>
                  <a:pt x="12648630" y="1264863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3112" y="9386738"/>
            <a:ext cx="1947647" cy="565254"/>
          </a:xfrm>
          <a:custGeom>
            <a:avLst/>
            <a:gdLst/>
            <a:ahLst/>
            <a:cxnLst/>
            <a:rect l="l" t="t" r="r" b="b"/>
            <a:pathLst>
              <a:path w="1947647" h="565254">
                <a:moveTo>
                  <a:pt x="0" y="0"/>
                </a:moveTo>
                <a:lnTo>
                  <a:pt x="1947647" y="0"/>
                </a:lnTo>
                <a:lnTo>
                  <a:pt x="1947647" y="565254"/>
                </a:lnTo>
                <a:lnTo>
                  <a:pt x="0" y="565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757849" y="1028700"/>
            <a:ext cx="6772302" cy="1600402"/>
          </a:xfrm>
          <a:custGeom>
            <a:avLst/>
            <a:gdLst/>
            <a:ahLst/>
            <a:cxnLst/>
            <a:rect l="l" t="t" r="r" b="b"/>
            <a:pathLst>
              <a:path w="6772302" h="1600402">
                <a:moveTo>
                  <a:pt x="0" y="0"/>
                </a:moveTo>
                <a:lnTo>
                  <a:pt x="6772302" y="0"/>
                </a:lnTo>
                <a:lnTo>
                  <a:pt x="6772302" y="1600402"/>
                </a:lnTo>
                <a:lnTo>
                  <a:pt x="0" y="16004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59371" y="9420619"/>
            <a:ext cx="2562225" cy="47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9"/>
              </a:lnSpc>
            </a:pPr>
            <a:r>
              <a:rPr lang="en-US" sz="1413">
                <a:solidFill>
                  <a:srgbClr val="FFFFFF">
                    <a:alpha val="60000"/>
                  </a:srgbClr>
                </a:solidFill>
                <a:latin typeface="Ruda"/>
              </a:rPr>
              <a:t>Building Solutions</a:t>
            </a:r>
          </a:p>
          <a:p>
            <a:pPr marL="0" lvl="0" indent="0" algn="l">
              <a:lnSpc>
                <a:spcPts val="1979"/>
              </a:lnSpc>
              <a:spcBef>
                <a:spcPct val="0"/>
              </a:spcBef>
            </a:pPr>
            <a:r>
              <a:rPr lang="en-US" sz="1413">
                <a:solidFill>
                  <a:srgbClr val="FFFFFF">
                    <a:alpha val="60000"/>
                  </a:srgbClr>
                </a:solidFill>
                <a:latin typeface="Ruda"/>
              </a:rPr>
              <a:t>Trabalho Software Básico UMC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213070" y="3960400"/>
            <a:ext cx="13861861" cy="3325088"/>
            <a:chOff x="0" y="0"/>
            <a:chExt cx="18482481" cy="443345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8482481" cy="4433450"/>
              <a:chOff x="0" y="0"/>
              <a:chExt cx="3650860" cy="8757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650860" cy="875743"/>
              </a:xfrm>
              <a:custGeom>
                <a:avLst/>
                <a:gdLst/>
                <a:ahLst/>
                <a:cxnLst/>
                <a:rect l="l" t="t" r="r" b="b"/>
                <a:pathLst>
                  <a:path w="3650860" h="875743">
                    <a:moveTo>
                      <a:pt x="28484" y="0"/>
                    </a:moveTo>
                    <a:lnTo>
                      <a:pt x="3622377" y="0"/>
                    </a:lnTo>
                    <a:cubicBezTo>
                      <a:pt x="3629931" y="0"/>
                      <a:pt x="3637176" y="3001"/>
                      <a:pt x="3642518" y="8343"/>
                    </a:cubicBezTo>
                    <a:cubicBezTo>
                      <a:pt x="3647860" y="13684"/>
                      <a:pt x="3650860" y="20929"/>
                      <a:pt x="3650860" y="28484"/>
                    </a:cubicBezTo>
                    <a:lnTo>
                      <a:pt x="3650860" y="847260"/>
                    </a:lnTo>
                    <a:cubicBezTo>
                      <a:pt x="3650860" y="854814"/>
                      <a:pt x="3647860" y="862059"/>
                      <a:pt x="3642518" y="867401"/>
                    </a:cubicBezTo>
                    <a:cubicBezTo>
                      <a:pt x="3637176" y="872742"/>
                      <a:pt x="3629931" y="875743"/>
                      <a:pt x="3622377" y="875743"/>
                    </a:cubicBezTo>
                    <a:lnTo>
                      <a:pt x="28484" y="875743"/>
                    </a:lnTo>
                    <a:cubicBezTo>
                      <a:pt x="20929" y="875743"/>
                      <a:pt x="13684" y="872742"/>
                      <a:pt x="8343" y="867401"/>
                    </a:cubicBezTo>
                    <a:cubicBezTo>
                      <a:pt x="3001" y="862059"/>
                      <a:pt x="0" y="854814"/>
                      <a:pt x="0" y="847260"/>
                    </a:cubicBezTo>
                    <a:lnTo>
                      <a:pt x="0" y="28484"/>
                    </a:lnTo>
                    <a:cubicBezTo>
                      <a:pt x="0" y="20929"/>
                      <a:pt x="3001" y="13684"/>
                      <a:pt x="8343" y="8343"/>
                    </a:cubicBezTo>
                    <a:cubicBezTo>
                      <a:pt x="13684" y="3001"/>
                      <a:pt x="20929" y="0"/>
                      <a:pt x="2848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3650860" cy="8947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478119" y="229379"/>
              <a:ext cx="8526202" cy="3885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39"/>
                </a:lnSpc>
              </a:pPr>
              <a:r>
                <a:rPr lang="en-US" sz="2200">
                  <a:solidFill>
                    <a:srgbClr val="000000"/>
                  </a:solidFill>
                  <a:latin typeface="Poppins"/>
                </a:rPr>
                <a:t>•https://www.tomshardware.com/features/ssd-vs-hdd-hard-drive-difference/2</a:t>
              </a:r>
            </a:p>
            <a:p>
              <a:pPr algn="l">
                <a:lnSpc>
                  <a:spcPts val="3939"/>
                </a:lnSpc>
              </a:pPr>
              <a:endParaRPr lang="en-US" sz="2200">
                <a:solidFill>
                  <a:srgbClr val="000000"/>
                </a:solidFill>
                <a:latin typeface="Poppins"/>
              </a:endParaRPr>
            </a:p>
            <a:p>
              <a:pPr algn="l">
                <a:lnSpc>
                  <a:spcPts val="3939"/>
                </a:lnSpc>
              </a:pPr>
              <a:r>
                <a:rPr lang="en-US" sz="2200">
                  <a:solidFill>
                    <a:srgbClr val="000000"/>
                  </a:solidFill>
                  <a:latin typeface="Poppins"/>
                </a:rPr>
                <a:t>•https://www2.deloitte.com/us/en/insights/industry/technology/enterprise-it-as-a-service.html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716207" y="229379"/>
              <a:ext cx="8526202" cy="3885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39"/>
                </a:lnSpc>
              </a:pPr>
              <a:r>
                <a:rPr lang="en-US" sz="2200">
                  <a:solidFill>
                    <a:srgbClr val="000000"/>
                  </a:solidFill>
                  <a:latin typeface="Poppins"/>
                </a:rPr>
                <a:t>•https://www.tomshardware.com/reviews/best-ssds,3891.html</a:t>
              </a:r>
            </a:p>
            <a:p>
              <a:pPr algn="l">
                <a:lnSpc>
                  <a:spcPts val="3939"/>
                </a:lnSpc>
              </a:pPr>
              <a:endParaRPr lang="en-US" sz="2200">
                <a:solidFill>
                  <a:srgbClr val="000000"/>
                </a:solidFill>
                <a:latin typeface="Poppins"/>
              </a:endParaRPr>
            </a:p>
            <a:p>
              <a:pPr algn="l">
                <a:lnSpc>
                  <a:spcPts val="3939"/>
                </a:lnSpc>
              </a:pPr>
              <a:r>
                <a:rPr lang="en-US" sz="2200">
                  <a:solidFill>
                    <a:srgbClr val="000000"/>
                  </a:solidFill>
                  <a:latin typeface="Poppins"/>
                </a:rPr>
                <a:t>•https://www.csis.org/blogs/perspectives-innovation/us-should-strengthen-stem-education-remain-globally-competitive</a:t>
              </a:r>
            </a:p>
          </p:txBody>
        </p:sp>
      </p:grp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09179">
            <a:off x="-4868744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09179" flipH="1" flipV="1">
            <a:off x="8462137" y="-884073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12648630" y="12648630"/>
                </a:moveTo>
                <a:lnTo>
                  <a:pt x="0" y="12648630"/>
                </a:lnTo>
                <a:lnTo>
                  <a:pt x="0" y="0"/>
                </a:lnTo>
                <a:lnTo>
                  <a:pt x="12648630" y="0"/>
                </a:lnTo>
                <a:lnTo>
                  <a:pt x="12648630" y="1264863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3112" y="9386738"/>
            <a:ext cx="1947647" cy="565254"/>
          </a:xfrm>
          <a:custGeom>
            <a:avLst/>
            <a:gdLst/>
            <a:ahLst/>
            <a:cxnLst/>
            <a:rect l="l" t="t" r="r" b="b"/>
            <a:pathLst>
              <a:path w="1947647" h="565254">
                <a:moveTo>
                  <a:pt x="0" y="0"/>
                </a:moveTo>
                <a:lnTo>
                  <a:pt x="1947647" y="0"/>
                </a:lnTo>
                <a:lnTo>
                  <a:pt x="1947647" y="565254"/>
                </a:lnTo>
                <a:lnTo>
                  <a:pt x="0" y="565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068169" y="0"/>
            <a:ext cx="11219831" cy="10287000"/>
            <a:chOff x="0" y="0"/>
            <a:chExt cx="2955017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55017" cy="2709333"/>
            </a:xfrm>
            <a:custGeom>
              <a:avLst/>
              <a:gdLst/>
              <a:ahLst/>
              <a:cxnLst/>
              <a:rect l="l" t="t" r="r" b="b"/>
              <a:pathLst>
                <a:path w="2955017" h="2709333">
                  <a:moveTo>
                    <a:pt x="0" y="0"/>
                  </a:moveTo>
                  <a:lnTo>
                    <a:pt x="2955017" y="0"/>
                  </a:lnTo>
                  <a:lnTo>
                    <a:pt x="29550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5501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47493" y="4009863"/>
            <a:ext cx="4442981" cy="1930200"/>
          </a:xfrm>
          <a:custGeom>
            <a:avLst/>
            <a:gdLst/>
            <a:ahLst/>
            <a:cxnLst/>
            <a:rect l="l" t="t" r="r" b="b"/>
            <a:pathLst>
              <a:path w="4442981" h="1930200">
                <a:moveTo>
                  <a:pt x="0" y="0"/>
                </a:moveTo>
                <a:lnTo>
                  <a:pt x="4442981" y="0"/>
                </a:lnTo>
                <a:lnTo>
                  <a:pt x="4442981" y="1930200"/>
                </a:lnTo>
                <a:lnTo>
                  <a:pt x="0" y="1930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9371" y="9420619"/>
            <a:ext cx="2562225" cy="47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9"/>
              </a:lnSpc>
            </a:pPr>
            <a:r>
              <a:rPr lang="en-US" sz="1413">
                <a:solidFill>
                  <a:srgbClr val="FFFFFF">
                    <a:alpha val="60000"/>
                  </a:srgbClr>
                </a:solidFill>
                <a:latin typeface="Ruda"/>
              </a:rPr>
              <a:t>Building Solutions</a:t>
            </a:r>
          </a:p>
          <a:p>
            <a:pPr marL="0" lvl="0" indent="0" algn="l">
              <a:lnSpc>
                <a:spcPts val="1979"/>
              </a:lnSpc>
              <a:spcBef>
                <a:spcPct val="0"/>
              </a:spcBef>
            </a:pPr>
            <a:r>
              <a:rPr lang="en-US" sz="1413">
                <a:solidFill>
                  <a:srgbClr val="FFFFFF">
                    <a:alpha val="60000"/>
                  </a:srgbClr>
                </a:solidFill>
                <a:latin typeface="Ruda"/>
              </a:rPr>
              <a:t>Trabalho Software Básico UMC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339451" y="176180"/>
            <a:ext cx="8677266" cy="9934641"/>
            <a:chOff x="0" y="0"/>
            <a:chExt cx="840128" cy="96186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0128" cy="961866"/>
            </a:xfrm>
            <a:custGeom>
              <a:avLst/>
              <a:gdLst/>
              <a:ahLst/>
              <a:cxnLst/>
              <a:rect l="l" t="t" r="r" b="b"/>
              <a:pathLst>
                <a:path w="840128" h="961866">
                  <a:moveTo>
                    <a:pt x="20521" y="0"/>
                  </a:moveTo>
                  <a:lnTo>
                    <a:pt x="819607" y="0"/>
                  </a:lnTo>
                  <a:cubicBezTo>
                    <a:pt x="825050" y="0"/>
                    <a:pt x="830269" y="2162"/>
                    <a:pt x="834118" y="6010"/>
                  </a:cubicBezTo>
                  <a:cubicBezTo>
                    <a:pt x="837966" y="9859"/>
                    <a:pt x="840128" y="15078"/>
                    <a:pt x="840128" y="20521"/>
                  </a:cubicBezTo>
                  <a:lnTo>
                    <a:pt x="840128" y="941346"/>
                  </a:lnTo>
                  <a:cubicBezTo>
                    <a:pt x="840128" y="946788"/>
                    <a:pt x="837966" y="952008"/>
                    <a:pt x="834118" y="955856"/>
                  </a:cubicBezTo>
                  <a:cubicBezTo>
                    <a:pt x="830269" y="959704"/>
                    <a:pt x="825050" y="961866"/>
                    <a:pt x="819607" y="961866"/>
                  </a:cubicBezTo>
                  <a:lnTo>
                    <a:pt x="20521" y="961866"/>
                  </a:lnTo>
                  <a:cubicBezTo>
                    <a:pt x="15078" y="961866"/>
                    <a:pt x="9859" y="959704"/>
                    <a:pt x="6010" y="955856"/>
                  </a:cubicBezTo>
                  <a:cubicBezTo>
                    <a:pt x="2162" y="952008"/>
                    <a:pt x="0" y="946788"/>
                    <a:pt x="0" y="941346"/>
                  </a:cubicBezTo>
                  <a:lnTo>
                    <a:pt x="0" y="20521"/>
                  </a:lnTo>
                  <a:cubicBezTo>
                    <a:pt x="0" y="15078"/>
                    <a:pt x="2162" y="9859"/>
                    <a:pt x="6010" y="6010"/>
                  </a:cubicBezTo>
                  <a:cubicBezTo>
                    <a:pt x="9859" y="2162"/>
                    <a:pt x="15078" y="0"/>
                    <a:pt x="20521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09179">
            <a:off x="-4868744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09179" flipH="1" flipV="1">
            <a:off x="8462137" y="-884073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12648630" y="12648630"/>
                </a:moveTo>
                <a:lnTo>
                  <a:pt x="0" y="12648630"/>
                </a:lnTo>
                <a:lnTo>
                  <a:pt x="0" y="0"/>
                </a:lnTo>
                <a:lnTo>
                  <a:pt x="12648630" y="0"/>
                </a:lnTo>
                <a:lnTo>
                  <a:pt x="12648630" y="1264863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3112" y="9386738"/>
            <a:ext cx="1947647" cy="565254"/>
          </a:xfrm>
          <a:custGeom>
            <a:avLst/>
            <a:gdLst/>
            <a:ahLst/>
            <a:cxnLst/>
            <a:rect l="l" t="t" r="r" b="b"/>
            <a:pathLst>
              <a:path w="1947647" h="565254">
                <a:moveTo>
                  <a:pt x="0" y="0"/>
                </a:moveTo>
                <a:lnTo>
                  <a:pt x="1947647" y="0"/>
                </a:lnTo>
                <a:lnTo>
                  <a:pt x="1947647" y="565254"/>
                </a:lnTo>
                <a:lnTo>
                  <a:pt x="0" y="565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068169" y="0"/>
            <a:ext cx="11219831" cy="10287000"/>
            <a:chOff x="0" y="0"/>
            <a:chExt cx="2955017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55017" cy="2709333"/>
            </a:xfrm>
            <a:custGeom>
              <a:avLst/>
              <a:gdLst/>
              <a:ahLst/>
              <a:cxnLst/>
              <a:rect l="l" t="t" r="r" b="b"/>
              <a:pathLst>
                <a:path w="2955017" h="2709333">
                  <a:moveTo>
                    <a:pt x="0" y="0"/>
                  </a:moveTo>
                  <a:lnTo>
                    <a:pt x="2955017" y="0"/>
                  </a:lnTo>
                  <a:lnTo>
                    <a:pt x="29550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5501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47493" y="4009863"/>
            <a:ext cx="4442981" cy="1930200"/>
          </a:xfrm>
          <a:custGeom>
            <a:avLst/>
            <a:gdLst/>
            <a:ahLst/>
            <a:cxnLst/>
            <a:rect l="l" t="t" r="r" b="b"/>
            <a:pathLst>
              <a:path w="4442981" h="1930200">
                <a:moveTo>
                  <a:pt x="0" y="0"/>
                </a:moveTo>
                <a:lnTo>
                  <a:pt x="4442981" y="0"/>
                </a:lnTo>
                <a:lnTo>
                  <a:pt x="4442981" y="1930200"/>
                </a:lnTo>
                <a:lnTo>
                  <a:pt x="0" y="1930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9371" y="9420619"/>
            <a:ext cx="2562225" cy="47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9"/>
              </a:lnSpc>
            </a:pPr>
            <a:r>
              <a:rPr lang="en-US" sz="1413">
                <a:solidFill>
                  <a:srgbClr val="FFFFFF">
                    <a:alpha val="60000"/>
                  </a:srgbClr>
                </a:solidFill>
                <a:latin typeface="Ruda"/>
              </a:rPr>
              <a:t>Building Solutions</a:t>
            </a:r>
          </a:p>
          <a:p>
            <a:pPr marL="0" lvl="0" indent="0" algn="l">
              <a:lnSpc>
                <a:spcPts val="1979"/>
              </a:lnSpc>
              <a:spcBef>
                <a:spcPct val="0"/>
              </a:spcBef>
            </a:pPr>
            <a:r>
              <a:rPr lang="en-US" sz="1413">
                <a:solidFill>
                  <a:srgbClr val="FFFFFF">
                    <a:alpha val="60000"/>
                  </a:srgbClr>
                </a:solidFill>
                <a:latin typeface="Ruda"/>
              </a:rPr>
              <a:t>Trabalho Software Básico UMC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45241" y="124943"/>
            <a:ext cx="9865687" cy="10037115"/>
            <a:chOff x="0" y="0"/>
            <a:chExt cx="1053305" cy="10716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53305" cy="1071607"/>
            </a:xfrm>
            <a:custGeom>
              <a:avLst/>
              <a:gdLst/>
              <a:ahLst/>
              <a:cxnLst/>
              <a:rect l="l" t="t" r="r" b="b"/>
              <a:pathLst>
                <a:path w="1053305" h="1071607">
                  <a:moveTo>
                    <a:pt x="18049" y="0"/>
                  </a:moveTo>
                  <a:lnTo>
                    <a:pt x="1035256" y="0"/>
                  </a:lnTo>
                  <a:cubicBezTo>
                    <a:pt x="1040043" y="0"/>
                    <a:pt x="1044633" y="1902"/>
                    <a:pt x="1048018" y="5286"/>
                  </a:cubicBezTo>
                  <a:cubicBezTo>
                    <a:pt x="1051403" y="8671"/>
                    <a:pt x="1053305" y="13262"/>
                    <a:pt x="1053305" y="18049"/>
                  </a:cubicBezTo>
                  <a:lnTo>
                    <a:pt x="1053305" y="1053558"/>
                  </a:lnTo>
                  <a:cubicBezTo>
                    <a:pt x="1053305" y="1058345"/>
                    <a:pt x="1051403" y="1062936"/>
                    <a:pt x="1048018" y="1066321"/>
                  </a:cubicBezTo>
                  <a:cubicBezTo>
                    <a:pt x="1044633" y="1069705"/>
                    <a:pt x="1040043" y="1071607"/>
                    <a:pt x="1035256" y="1071607"/>
                  </a:cubicBezTo>
                  <a:lnTo>
                    <a:pt x="18049" y="1071607"/>
                  </a:lnTo>
                  <a:cubicBezTo>
                    <a:pt x="13262" y="1071607"/>
                    <a:pt x="8671" y="1069705"/>
                    <a:pt x="5286" y="1066321"/>
                  </a:cubicBezTo>
                  <a:cubicBezTo>
                    <a:pt x="1902" y="1062936"/>
                    <a:pt x="0" y="1058345"/>
                    <a:pt x="0" y="1053558"/>
                  </a:cubicBezTo>
                  <a:lnTo>
                    <a:pt x="0" y="18049"/>
                  </a:lnTo>
                  <a:cubicBezTo>
                    <a:pt x="0" y="13262"/>
                    <a:pt x="1902" y="8671"/>
                    <a:pt x="5286" y="5286"/>
                  </a:cubicBezTo>
                  <a:cubicBezTo>
                    <a:pt x="8671" y="1902"/>
                    <a:pt x="13262" y="0"/>
                    <a:pt x="18049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09179">
            <a:off x="-4868744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09179" flipH="1" flipV="1">
            <a:off x="8462137" y="-884073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12648630" y="12648630"/>
                </a:moveTo>
                <a:lnTo>
                  <a:pt x="0" y="12648630"/>
                </a:lnTo>
                <a:lnTo>
                  <a:pt x="0" y="0"/>
                </a:lnTo>
                <a:lnTo>
                  <a:pt x="12648630" y="0"/>
                </a:lnTo>
                <a:lnTo>
                  <a:pt x="12648630" y="1264863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3112" y="9386738"/>
            <a:ext cx="1947647" cy="565254"/>
          </a:xfrm>
          <a:custGeom>
            <a:avLst/>
            <a:gdLst/>
            <a:ahLst/>
            <a:cxnLst/>
            <a:rect l="l" t="t" r="r" b="b"/>
            <a:pathLst>
              <a:path w="1947647" h="565254">
                <a:moveTo>
                  <a:pt x="0" y="0"/>
                </a:moveTo>
                <a:lnTo>
                  <a:pt x="1947647" y="0"/>
                </a:lnTo>
                <a:lnTo>
                  <a:pt x="1947647" y="565254"/>
                </a:lnTo>
                <a:lnTo>
                  <a:pt x="0" y="565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068169" y="0"/>
            <a:ext cx="11219831" cy="10287000"/>
            <a:chOff x="0" y="0"/>
            <a:chExt cx="2955017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55017" cy="2709333"/>
            </a:xfrm>
            <a:custGeom>
              <a:avLst/>
              <a:gdLst/>
              <a:ahLst/>
              <a:cxnLst/>
              <a:rect l="l" t="t" r="r" b="b"/>
              <a:pathLst>
                <a:path w="2955017" h="2709333">
                  <a:moveTo>
                    <a:pt x="0" y="0"/>
                  </a:moveTo>
                  <a:lnTo>
                    <a:pt x="2955017" y="0"/>
                  </a:lnTo>
                  <a:lnTo>
                    <a:pt x="29550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5501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47493" y="4009863"/>
            <a:ext cx="4442981" cy="1930200"/>
          </a:xfrm>
          <a:custGeom>
            <a:avLst/>
            <a:gdLst/>
            <a:ahLst/>
            <a:cxnLst/>
            <a:rect l="l" t="t" r="r" b="b"/>
            <a:pathLst>
              <a:path w="4442981" h="1930200">
                <a:moveTo>
                  <a:pt x="0" y="0"/>
                </a:moveTo>
                <a:lnTo>
                  <a:pt x="4442981" y="0"/>
                </a:lnTo>
                <a:lnTo>
                  <a:pt x="4442981" y="1930200"/>
                </a:lnTo>
                <a:lnTo>
                  <a:pt x="0" y="1930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9371" y="9420619"/>
            <a:ext cx="2562225" cy="47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9"/>
              </a:lnSpc>
            </a:pPr>
            <a:r>
              <a:rPr lang="en-US" sz="1413">
                <a:solidFill>
                  <a:srgbClr val="FFFFFF">
                    <a:alpha val="60000"/>
                  </a:srgbClr>
                </a:solidFill>
                <a:latin typeface="Ruda"/>
              </a:rPr>
              <a:t>Building Solutions</a:t>
            </a:r>
          </a:p>
          <a:p>
            <a:pPr marL="0" lvl="0" indent="0" algn="l">
              <a:lnSpc>
                <a:spcPts val="1979"/>
              </a:lnSpc>
              <a:spcBef>
                <a:spcPct val="0"/>
              </a:spcBef>
            </a:pPr>
            <a:r>
              <a:rPr lang="en-US" sz="1413">
                <a:solidFill>
                  <a:srgbClr val="FFFFFF">
                    <a:alpha val="60000"/>
                  </a:srgbClr>
                </a:solidFill>
                <a:latin typeface="Ruda"/>
              </a:rPr>
              <a:t>Trabalho Software Básico UMC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071442" y="75675"/>
            <a:ext cx="5213285" cy="10135649"/>
            <a:chOff x="0" y="0"/>
            <a:chExt cx="516269" cy="100372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16269" cy="1003728"/>
            </a:xfrm>
            <a:custGeom>
              <a:avLst/>
              <a:gdLst/>
              <a:ahLst/>
              <a:cxnLst/>
              <a:rect l="l" t="t" r="r" b="b"/>
              <a:pathLst>
                <a:path w="516269" h="1003728">
                  <a:moveTo>
                    <a:pt x="34156" y="0"/>
                  </a:moveTo>
                  <a:lnTo>
                    <a:pt x="482113" y="0"/>
                  </a:lnTo>
                  <a:cubicBezTo>
                    <a:pt x="491171" y="0"/>
                    <a:pt x="499859" y="3599"/>
                    <a:pt x="506265" y="10004"/>
                  </a:cubicBezTo>
                  <a:cubicBezTo>
                    <a:pt x="512670" y="16409"/>
                    <a:pt x="516269" y="25097"/>
                    <a:pt x="516269" y="34156"/>
                  </a:cubicBezTo>
                  <a:lnTo>
                    <a:pt x="516269" y="969572"/>
                  </a:lnTo>
                  <a:cubicBezTo>
                    <a:pt x="516269" y="978630"/>
                    <a:pt x="512670" y="987318"/>
                    <a:pt x="506265" y="993724"/>
                  </a:cubicBezTo>
                  <a:cubicBezTo>
                    <a:pt x="499859" y="1000129"/>
                    <a:pt x="491171" y="1003728"/>
                    <a:pt x="482113" y="1003728"/>
                  </a:cubicBezTo>
                  <a:lnTo>
                    <a:pt x="34156" y="1003728"/>
                  </a:lnTo>
                  <a:cubicBezTo>
                    <a:pt x="25097" y="1003728"/>
                    <a:pt x="16409" y="1000129"/>
                    <a:pt x="10004" y="993724"/>
                  </a:cubicBezTo>
                  <a:cubicBezTo>
                    <a:pt x="3599" y="987318"/>
                    <a:pt x="0" y="978630"/>
                    <a:pt x="0" y="969572"/>
                  </a:cubicBezTo>
                  <a:lnTo>
                    <a:pt x="0" y="34156"/>
                  </a:lnTo>
                  <a:cubicBezTo>
                    <a:pt x="0" y="25097"/>
                    <a:pt x="3599" y="16409"/>
                    <a:pt x="10004" y="10004"/>
                  </a:cubicBezTo>
                  <a:cubicBezTo>
                    <a:pt x="16409" y="3599"/>
                    <a:pt x="25097" y="0"/>
                    <a:pt x="34156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